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theme/theme5.xml" ContentType="application/vnd.openxmlformats-officedocument.theme+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Layouts/slideLayout17.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Layouts/slideLayout10.xml" ContentType="application/vnd.openxmlformats-officedocument.presentationml.slideLayout+xml"/>
  <Override PartName="/ppt/theme/theme14.xml" ContentType="application/vnd.openxmlformats-officedocument.theme+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10.xml" ContentType="application/vnd.openxmlformats-officedocument.presentationml.slideMaster+xml"/>
  <Override PartName="/ppt/theme/theme8.xml" ContentType="application/vnd.openxmlformats-officedocument.theme+xml"/>
  <Override PartName="/ppt/theme/theme9.xml" ContentType="application/vnd.openxmlformats-officedocument.theme+xml"/>
  <Override PartName="/ppt/theme/theme12.xml" ContentType="application/vnd.openxmlformats-officedocument.theme+xml"/>
  <Override PartName="/ppt/theme/theme13.xml" ContentType="application/vnd.openxmlformats-officedocument.theme+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10.xml" ContentType="application/vnd.openxmlformats-officedocument.theme+xml"/>
  <Override PartName="/ppt/theme/theme11.xml" ContentType="application/vnd.openxmlformats-officedocument.them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s/slide1.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Layouts/slideLayout12.xml" ContentType="application/vnd.openxmlformats-officedocument.presentationml.slideLayout+xml"/>
  <Override PartName="/ppt/slideLayouts/slideLayout2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 id="2147483671" r:id="rId2"/>
    <p:sldMasterId id="2147483672" r:id="rId3"/>
    <p:sldMasterId id="2147483673" r:id="rId4"/>
    <p:sldMasterId id="2147483674" r:id="rId5"/>
    <p:sldMasterId id="2147483675" r:id="rId6"/>
    <p:sldMasterId id="2147483676" r:id="rId7"/>
    <p:sldMasterId id="2147483677" r:id="rId8"/>
    <p:sldMasterId id="2147483678" r:id="rId9"/>
    <p:sldMasterId id="2147483679" r:id="rId10"/>
    <p:sldMasterId id="2147483680" r:id="rId11"/>
    <p:sldMasterId id="2147483681" r:id="rId12"/>
    <p:sldMasterId id="2147483682" r:id="rId13"/>
  </p:sldMasterIdLst>
  <p:notesMasterIdLst>
    <p:notesMasterId r:id="rId24"/>
  </p:notesMasterIdLst>
  <p:sldIdLst>
    <p:sldId id="256" r:id="rId14"/>
    <p:sldId id="257" r:id="rId15"/>
    <p:sldId id="258" r:id="rId16"/>
    <p:sldId id="259" r:id="rId17"/>
    <p:sldId id="261" r:id="rId18"/>
    <p:sldId id="263" r:id="rId19"/>
    <p:sldId id="260" r:id="rId20"/>
    <p:sldId id="272" r:id="rId21"/>
    <p:sldId id="273" r:id="rId22"/>
    <p:sldId id="270" r:id="rId23"/>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 Target="slides/slide5.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8.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4.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3.xml"/><Relationship Id="rId20" Type="http://schemas.openxmlformats.org/officeDocument/2006/relationships/slide" Target="slides/slide7.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slide" Target="slides/slide2.xml"/><Relationship Id="rId23" Type="http://schemas.openxmlformats.org/officeDocument/2006/relationships/slide" Target="slides/slide10.xml"/><Relationship Id="rId28" Type="http://schemas.openxmlformats.org/officeDocument/2006/relationships/tableStyles" Target="tableStyles.xml"/><Relationship Id="rId10" Type="http://schemas.openxmlformats.org/officeDocument/2006/relationships/slideMaster" Target="slideMasters/slideMaster10.xml"/><Relationship Id="rId19"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1.xml"/><Relationship Id="rId22" Type="http://schemas.openxmlformats.org/officeDocument/2006/relationships/slide" Target="slides/slide9.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rtl="0">
              <a:spcBef>
                <a:spcPts val="0"/>
              </a:spcBef>
              <a:spcAft>
                <a:spcPts val="0"/>
              </a:spcAft>
              <a:buSzPts val="1100"/>
              <a:buChar char="●"/>
              <a:defRPr sz="1100"/>
            </a:lvl1pPr>
            <a:lvl2pPr marL="914400" lvl="1" indent="-298450" rtl="0">
              <a:spcBef>
                <a:spcPts val="0"/>
              </a:spcBef>
              <a:spcAft>
                <a:spcPts val="0"/>
              </a:spcAft>
              <a:buSzPts val="1100"/>
              <a:buChar char="○"/>
              <a:defRPr sz="1100"/>
            </a:lvl2pPr>
            <a:lvl3pPr marL="1371600" lvl="2" indent="-298450" rtl="0">
              <a:spcBef>
                <a:spcPts val="0"/>
              </a:spcBef>
              <a:spcAft>
                <a:spcPts val="0"/>
              </a:spcAft>
              <a:buSzPts val="1100"/>
              <a:buChar char="■"/>
              <a:defRPr sz="1100"/>
            </a:lvl3pPr>
            <a:lvl4pPr marL="1828800" lvl="3" indent="-298450" rtl="0">
              <a:spcBef>
                <a:spcPts val="0"/>
              </a:spcBef>
              <a:spcAft>
                <a:spcPts val="0"/>
              </a:spcAft>
              <a:buSzPts val="1100"/>
              <a:buChar char="●"/>
              <a:defRPr sz="1100"/>
            </a:lvl4pPr>
            <a:lvl5pPr marL="2286000" lvl="4" indent="-298450" rtl="0">
              <a:spcBef>
                <a:spcPts val="0"/>
              </a:spcBef>
              <a:spcAft>
                <a:spcPts val="0"/>
              </a:spcAft>
              <a:buSzPts val="1100"/>
              <a:buChar char="○"/>
              <a:defRPr sz="1100"/>
            </a:lvl5pPr>
            <a:lvl6pPr marL="2743200" lvl="5" indent="-298450" rtl="0">
              <a:spcBef>
                <a:spcPts val="0"/>
              </a:spcBef>
              <a:spcAft>
                <a:spcPts val="0"/>
              </a:spcAft>
              <a:buSzPts val="1100"/>
              <a:buChar char="■"/>
              <a:defRPr sz="1100"/>
            </a:lvl6pPr>
            <a:lvl7pPr marL="3200400" lvl="6" indent="-298450" rtl="0">
              <a:spcBef>
                <a:spcPts val="0"/>
              </a:spcBef>
              <a:spcAft>
                <a:spcPts val="0"/>
              </a:spcAft>
              <a:buSzPts val="1100"/>
              <a:buChar char="●"/>
              <a:defRPr sz="1100"/>
            </a:lvl7pPr>
            <a:lvl8pPr marL="3657600" lvl="7" indent="-298450" rtl="0">
              <a:spcBef>
                <a:spcPts val="0"/>
              </a:spcBef>
              <a:spcAft>
                <a:spcPts val="0"/>
              </a:spcAft>
              <a:buSzPts val="1100"/>
              <a:buChar char="○"/>
              <a:defRPr sz="1100"/>
            </a:lvl8pPr>
            <a:lvl9pPr marL="4114800" lvl="8" indent="-298450" rtl="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Google Shape;2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282" name="Google Shape;282;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7"/>
        <p:cNvGrpSpPr/>
        <p:nvPr/>
      </p:nvGrpSpPr>
      <p:grpSpPr>
        <a:xfrm>
          <a:off x="0" y="0"/>
          <a:ext cx="0" cy="0"/>
          <a:chOff x="0" y="0"/>
          <a:chExt cx="0" cy="0"/>
        </a:xfrm>
      </p:grpSpPr>
      <p:sp>
        <p:nvSpPr>
          <p:cNvPr id="288" name="Google Shape;288;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89" name="Google Shape;289;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3"/>
        <p:cNvGrpSpPr/>
        <p:nvPr/>
      </p:nvGrpSpPr>
      <p:grpSpPr>
        <a:xfrm>
          <a:off x="0" y="0"/>
          <a:ext cx="0" cy="0"/>
          <a:chOff x="0" y="0"/>
          <a:chExt cx="0" cy="0"/>
        </a:xfrm>
      </p:grpSpPr>
      <p:sp>
        <p:nvSpPr>
          <p:cNvPr id="294" name="Google Shape;294;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95" name="Google Shape;295;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9"/>
        <p:cNvGrpSpPr/>
        <p:nvPr/>
      </p:nvGrpSpPr>
      <p:grpSpPr>
        <a:xfrm>
          <a:off x="0" y="0"/>
          <a:ext cx="0" cy="0"/>
          <a:chOff x="0" y="0"/>
          <a:chExt cx="0" cy="0"/>
        </a:xfrm>
      </p:grpSpPr>
      <p:sp>
        <p:nvSpPr>
          <p:cNvPr id="300" name="Google Shape;300;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01" name="Google Shape;301;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5"/>
        <p:cNvGrpSpPr/>
        <p:nvPr/>
      </p:nvGrpSpPr>
      <p:grpSpPr>
        <a:xfrm>
          <a:off x="0" y="0"/>
          <a:ext cx="0" cy="0"/>
          <a:chOff x="0" y="0"/>
          <a:chExt cx="0" cy="0"/>
        </a:xfrm>
      </p:grpSpPr>
      <p:sp>
        <p:nvSpPr>
          <p:cNvPr id="306" name="Google Shape;306;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307" name="Google Shape;307;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شريحة عنوان" type="title">
  <p:cSld name="TITLE">
    <p:spTree>
      <p:nvGrpSpPr>
        <p:cNvPr id="1" name="Shape 16"/>
        <p:cNvGrpSpPr/>
        <p:nvPr/>
      </p:nvGrpSpPr>
      <p:grpSpPr>
        <a:xfrm>
          <a:off x="0" y="0"/>
          <a:ext cx="0" cy="0"/>
          <a:chOff x="0" y="0"/>
          <a:chExt cx="0" cy="0"/>
        </a:xfrm>
      </p:grpSpPr>
      <p:sp>
        <p:nvSpPr>
          <p:cNvPr id="17" name="Google Shape;17;p2"/>
          <p:cNvSpPr txBox="1">
            <a:spLocks noGrp="1"/>
          </p:cNvSpPr>
          <p:nvPr>
            <p:ph type="ctrTitle"/>
          </p:nvPr>
        </p:nvSpPr>
        <p:spPr>
          <a:xfrm>
            <a:off x="533400" y="1371600"/>
            <a:ext cx="7851600" cy="1828800"/>
          </a:xfrm>
          <a:prstGeom prst="rect">
            <a:avLst/>
          </a:prstGeom>
          <a:noFill/>
          <a:ln>
            <a:noFill/>
          </a:ln>
        </p:spPr>
        <p:txBody>
          <a:bodyPr spcFirstLastPara="1" wrap="square" lIns="0" tIns="0" rIns="18275" bIns="0" anchor="b" anchorCtr="0">
            <a:normAutofit/>
          </a:bodyPr>
          <a:lstStyle>
            <a:lvl1pPr lvl="0" algn="r" rtl="0">
              <a:spcBef>
                <a:spcPts val="0"/>
              </a:spcBef>
              <a:spcAft>
                <a:spcPts val="0"/>
              </a:spcAft>
              <a:buClr>
                <a:srgbClr val="4CE0EA"/>
              </a:buClr>
              <a:buSzPts val="5600"/>
              <a:buFont typeface="Calibri"/>
              <a:buNone/>
              <a:defRPr sz="5600" b="1">
                <a:solidFill>
                  <a:srgbClr val="4CE0EA"/>
                </a:solidFill>
                <a:effectLst>
                  <a:outerShdw blurRad="38100" dist="25400" dir="5400000" algn="tl" rotWithShape="0">
                    <a:srgbClr val="000000">
                      <a:alpha val="43000"/>
                    </a:srgbClr>
                  </a:outerShdw>
                </a:effectLst>
                <a:latin typeface="Calibri"/>
                <a:ea typeface="Calibri"/>
                <a:cs typeface="Calibri"/>
                <a:sym typeface="Calibri"/>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8" name="Google Shape;18;p2"/>
          <p:cNvSpPr txBox="1">
            <a:spLocks noGrp="1"/>
          </p:cNvSpPr>
          <p:nvPr>
            <p:ph type="subTitle" idx="1"/>
          </p:nvPr>
        </p:nvSpPr>
        <p:spPr>
          <a:xfrm>
            <a:off x="533400" y="3228536"/>
            <a:ext cx="7854600" cy="1752600"/>
          </a:xfrm>
          <a:prstGeom prst="rect">
            <a:avLst/>
          </a:prstGeom>
          <a:noFill/>
          <a:ln>
            <a:noFill/>
          </a:ln>
        </p:spPr>
        <p:txBody>
          <a:bodyPr spcFirstLastPara="1" wrap="square" lIns="0" tIns="45700" rIns="18275" bIns="45700" anchor="t" anchorCtr="0">
            <a:noAutofit/>
          </a:bodyPr>
          <a:lstStyle>
            <a:lvl1pPr marR="45720" lvl="0" algn="r" rtl="1">
              <a:spcBef>
                <a:spcPts val="520"/>
              </a:spcBef>
              <a:spcAft>
                <a:spcPts val="0"/>
              </a:spcAft>
              <a:buSzPts val="2470"/>
              <a:buNone/>
              <a:defRPr>
                <a:solidFill>
                  <a:schemeClr val="lt1"/>
                </a:solidFill>
              </a:defRPr>
            </a:lvl1pPr>
            <a:lvl2pPr lvl="1" algn="ctr" rtl="1">
              <a:spcBef>
                <a:spcPts val="360"/>
              </a:spcBef>
              <a:spcAft>
                <a:spcPts val="0"/>
              </a:spcAft>
              <a:buSzPts val="1530"/>
              <a:buNone/>
              <a:defRPr/>
            </a:lvl2pPr>
            <a:lvl3pPr lvl="2" algn="ctr" rtl="1">
              <a:spcBef>
                <a:spcPts val="360"/>
              </a:spcBef>
              <a:spcAft>
                <a:spcPts val="0"/>
              </a:spcAft>
              <a:buSzPts val="1260"/>
              <a:buNone/>
              <a:defRPr/>
            </a:lvl3pPr>
            <a:lvl4pPr lvl="3" algn="ctr" rtl="1">
              <a:spcBef>
                <a:spcPts val="360"/>
              </a:spcBef>
              <a:spcAft>
                <a:spcPts val="0"/>
              </a:spcAft>
              <a:buSzPts val="1170"/>
              <a:buNone/>
              <a:defRPr/>
            </a:lvl4pPr>
            <a:lvl5pPr lvl="4" algn="ctr" rtl="1">
              <a:spcBef>
                <a:spcPts val="360"/>
              </a:spcBef>
              <a:spcAft>
                <a:spcPts val="0"/>
              </a:spcAft>
              <a:buSzPts val="1170"/>
              <a:buNone/>
              <a:defRPr/>
            </a:lvl5pPr>
            <a:lvl6pPr lvl="5" algn="ctr" rtl="1">
              <a:spcBef>
                <a:spcPts val="360"/>
              </a:spcBef>
              <a:spcAft>
                <a:spcPts val="0"/>
              </a:spcAft>
              <a:buSzPts val="1440"/>
              <a:buNone/>
              <a:defRPr/>
            </a:lvl6pPr>
            <a:lvl7pPr lvl="6" algn="ctr" rtl="1">
              <a:spcBef>
                <a:spcPts val="360"/>
              </a:spcBef>
              <a:spcAft>
                <a:spcPts val="0"/>
              </a:spcAft>
              <a:buSzPts val="1440"/>
              <a:buNone/>
              <a:defRPr/>
            </a:lvl7pPr>
            <a:lvl8pPr lvl="7" algn="ctr" rtl="1">
              <a:spcBef>
                <a:spcPts val="360"/>
              </a:spcBef>
              <a:spcAft>
                <a:spcPts val="0"/>
              </a:spcAft>
              <a:buSzPts val="1800"/>
              <a:buNone/>
              <a:defRPr/>
            </a:lvl8pPr>
            <a:lvl9pPr lvl="8" algn="ctr" rtl="1">
              <a:spcBef>
                <a:spcPts val="360"/>
              </a:spcBef>
              <a:spcAft>
                <a:spcPts val="0"/>
              </a:spcAft>
              <a:buSzPts val="1800"/>
              <a:buNone/>
              <a:defRPr/>
            </a:lvl9pPr>
          </a:lstStyle>
          <a:p>
            <a:endParaRPr/>
          </a:p>
        </p:txBody>
      </p:sp>
      <p:sp>
        <p:nvSpPr>
          <p:cNvPr id="19" name="Google Shape;19;p2"/>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sz="1200">
                <a:solidFill>
                  <a:srgbClr val="D1EAEE"/>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0" name="Google Shape;20;p2"/>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1" name="Google Shape;21;p2"/>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1pPr>
            <a:lvl2pPr marL="0" marR="0" lvl="1"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2pPr>
            <a:lvl3pPr marL="0" marR="0" lvl="2"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3pPr>
            <a:lvl4pPr marL="0" marR="0" lvl="3"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4pPr>
            <a:lvl5pPr marL="0" marR="0" lvl="4"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5pPr>
            <a:lvl6pPr marL="0" marR="0" lvl="5"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6pPr>
            <a:lvl7pPr marL="0" marR="0" lvl="6"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7pPr>
            <a:lvl8pPr marL="0" marR="0" lvl="7"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8pPr>
            <a:lvl9pPr marL="0" marR="0" lvl="8"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محتويين" type="twoObj">
  <p:cSld name="TWO_OBJECTS">
    <p:spTree>
      <p:nvGrpSpPr>
        <p:cNvPr id="1" name="Shape 89"/>
        <p:cNvGrpSpPr/>
        <p:nvPr/>
      </p:nvGrpSpPr>
      <p:grpSpPr>
        <a:xfrm>
          <a:off x="0" y="0"/>
          <a:ext cx="0" cy="0"/>
          <a:chOff x="0" y="0"/>
          <a:chExt cx="0" cy="0"/>
        </a:xfrm>
      </p:grpSpPr>
      <p:sp>
        <p:nvSpPr>
          <p:cNvPr id="90" name="Google Shape;90;p13"/>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91" name="Google Shape;91;p13"/>
          <p:cNvSpPr txBox="1">
            <a:spLocks noGrp="1"/>
          </p:cNvSpPr>
          <p:nvPr>
            <p:ph type="body" idx="1"/>
          </p:nvPr>
        </p:nvSpPr>
        <p:spPr>
          <a:xfrm>
            <a:off x="457200" y="1600200"/>
            <a:ext cx="4038600" cy="4526100"/>
          </a:xfrm>
          <a:prstGeom prst="rect">
            <a:avLst/>
          </a:prstGeom>
          <a:noFill/>
          <a:ln>
            <a:noFill/>
          </a:ln>
        </p:spPr>
        <p:txBody>
          <a:bodyPr spcFirstLastPara="1" wrap="square" lIns="91425" tIns="45700" rIns="91425" bIns="45700" anchor="t" anchorCtr="0">
            <a:noAutofit/>
          </a:bodyPr>
          <a:lstStyle>
            <a:lvl1pPr marL="457200" lvl="0" indent="-406400" algn="l" rtl="0">
              <a:spcBef>
                <a:spcPts val="560"/>
              </a:spcBef>
              <a:spcAft>
                <a:spcPts val="0"/>
              </a:spcAft>
              <a:buClr>
                <a:schemeClr val="dk1"/>
              </a:buClr>
              <a:buSzPts val="2800"/>
              <a:buFont typeface="Arial"/>
              <a:buChar char="•"/>
              <a:defRPr sz="2800"/>
            </a:lvl1pPr>
            <a:lvl2pPr marL="914400" lvl="1" indent="-381000" algn="l" rtl="0">
              <a:spcBef>
                <a:spcPts val="480"/>
              </a:spcBef>
              <a:spcAft>
                <a:spcPts val="0"/>
              </a:spcAft>
              <a:buClr>
                <a:schemeClr val="dk1"/>
              </a:buClr>
              <a:buSzPts val="2400"/>
              <a:buFont typeface="Arial"/>
              <a:buChar char="–"/>
              <a:defRPr sz="2400"/>
            </a:lvl2pPr>
            <a:lvl3pPr marL="1371600" lvl="2" indent="-355600" algn="l" rtl="0">
              <a:spcBef>
                <a:spcPts val="400"/>
              </a:spcBef>
              <a:spcAft>
                <a:spcPts val="0"/>
              </a:spcAft>
              <a:buClr>
                <a:schemeClr val="dk1"/>
              </a:buClr>
              <a:buSzPts val="2000"/>
              <a:buFont typeface="Arial"/>
              <a:buChar char="•"/>
              <a:defRPr sz="2000"/>
            </a:lvl3pPr>
            <a:lvl4pPr marL="1828800" lvl="3" indent="-342900" algn="l" rtl="0">
              <a:spcBef>
                <a:spcPts val="360"/>
              </a:spcBef>
              <a:spcAft>
                <a:spcPts val="0"/>
              </a:spcAft>
              <a:buClr>
                <a:schemeClr val="dk1"/>
              </a:buClr>
              <a:buSzPts val="1800"/>
              <a:buFont typeface="Arial"/>
              <a:buChar char="–"/>
              <a:defRPr sz="1800"/>
            </a:lvl4pPr>
            <a:lvl5pPr marL="2286000" lvl="4" indent="-342900" algn="l" rtl="0">
              <a:spcBef>
                <a:spcPts val="360"/>
              </a:spcBef>
              <a:spcAft>
                <a:spcPts val="0"/>
              </a:spcAft>
              <a:buClr>
                <a:schemeClr val="dk1"/>
              </a:buClr>
              <a:buSzPts val="1800"/>
              <a:buFont typeface="Arial"/>
              <a:buChar char="»"/>
              <a:defRPr sz="1800"/>
            </a:lvl5pPr>
            <a:lvl6pPr marL="2743200" lvl="5" indent="-342900" algn="l" rtl="0">
              <a:spcBef>
                <a:spcPts val="360"/>
              </a:spcBef>
              <a:spcAft>
                <a:spcPts val="0"/>
              </a:spcAft>
              <a:buClr>
                <a:schemeClr val="dk1"/>
              </a:buClr>
              <a:buSzPts val="1800"/>
              <a:buFont typeface="Arial"/>
              <a:buChar char="»"/>
              <a:defRPr sz="1800"/>
            </a:lvl6pPr>
            <a:lvl7pPr marL="3200400" lvl="6" indent="-342900" algn="l" rtl="0">
              <a:spcBef>
                <a:spcPts val="360"/>
              </a:spcBef>
              <a:spcAft>
                <a:spcPts val="0"/>
              </a:spcAft>
              <a:buClr>
                <a:schemeClr val="dk1"/>
              </a:buClr>
              <a:buSzPts val="1800"/>
              <a:buFont typeface="Arial"/>
              <a:buChar char="»"/>
              <a:defRPr sz="1800"/>
            </a:lvl7pPr>
            <a:lvl8pPr marL="3657600" lvl="7" indent="-342900" algn="l" rtl="0">
              <a:spcBef>
                <a:spcPts val="360"/>
              </a:spcBef>
              <a:spcAft>
                <a:spcPts val="0"/>
              </a:spcAft>
              <a:buClr>
                <a:schemeClr val="dk1"/>
              </a:buClr>
              <a:buSzPts val="1800"/>
              <a:buFont typeface="Arial"/>
              <a:buChar char="»"/>
              <a:defRPr sz="1800"/>
            </a:lvl8pPr>
            <a:lvl9pPr marL="4114800" lvl="8" indent="-342900" algn="l" rtl="0">
              <a:spcBef>
                <a:spcPts val="360"/>
              </a:spcBef>
              <a:spcAft>
                <a:spcPts val="0"/>
              </a:spcAft>
              <a:buClr>
                <a:schemeClr val="dk1"/>
              </a:buClr>
              <a:buSzPts val="1800"/>
              <a:buFont typeface="Arial"/>
              <a:buChar char="»"/>
              <a:defRPr sz="1800"/>
            </a:lvl9pPr>
          </a:lstStyle>
          <a:p>
            <a:endParaRPr/>
          </a:p>
        </p:txBody>
      </p:sp>
      <p:sp>
        <p:nvSpPr>
          <p:cNvPr id="92" name="Google Shape;92;p13"/>
          <p:cNvSpPr txBox="1">
            <a:spLocks noGrp="1"/>
          </p:cNvSpPr>
          <p:nvPr>
            <p:ph type="body" idx="2"/>
          </p:nvPr>
        </p:nvSpPr>
        <p:spPr>
          <a:xfrm>
            <a:off x="4648200" y="1600200"/>
            <a:ext cx="4038600" cy="4526100"/>
          </a:xfrm>
          <a:prstGeom prst="rect">
            <a:avLst/>
          </a:prstGeom>
          <a:noFill/>
          <a:ln>
            <a:noFill/>
          </a:ln>
        </p:spPr>
        <p:txBody>
          <a:bodyPr spcFirstLastPara="1" wrap="square" lIns="91425" tIns="45700" rIns="91425" bIns="45700" anchor="t" anchorCtr="0">
            <a:noAutofit/>
          </a:bodyPr>
          <a:lstStyle>
            <a:lvl1pPr marL="457200" lvl="0" indent="-406400" algn="l" rtl="0">
              <a:spcBef>
                <a:spcPts val="560"/>
              </a:spcBef>
              <a:spcAft>
                <a:spcPts val="0"/>
              </a:spcAft>
              <a:buClr>
                <a:schemeClr val="dk1"/>
              </a:buClr>
              <a:buSzPts val="2800"/>
              <a:buFont typeface="Arial"/>
              <a:buChar char="•"/>
              <a:defRPr sz="2800"/>
            </a:lvl1pPr>
            <a:lvl2pPr marL="914400" lvl="1" indent="-381000" algn="l" rtl="0">
              <a:spcBef>
                <a:spcPts val="480"/>
              </a:spcBef>
              <a:spcAft>
                <a:spcPts val="0"/>
              </a:spcAft>
              <a:buClr>
                <a:schemeClr val="dk1"/>
              </a:buClr>
              <a:buSzPts val="2400"/>
              <a:buFont typeface="Arial"/>
              <a:buChar char="–"/>
              <a:defRPr sz="2400"/>
            </a:lvl2pPr>
            <a:lvl3pPr marL="1371600" lvl="2" indent="-355600" algn="l" rtl="0">
              <a:spcBef>
                <a:spcPts val="400"/>
              </a:spcBef>
              <a:spcAft>
                <a:spcPts val="0"/>
              </a:spcAft>
              <a:buClr>
                <a:schemeClr val="dk1"/>
              </a:buClr>
              <a:buSzPts val="2000"/>
              <a:buFont typeface="Arial"/>
              <a:buChar char="•"/>
              <a:defRPr sz="2000"/>
            </a:lvl3pPr>
            <a:lvl4pPr marL="1828800" lvl="3" indent="-342900" algn="l" rtl="0">
              <a:spcBef>
                <a:spcPts val="360"/>
              </a:spcBef>
              <a:spcAft>
                <a:spcPts val="0"/>
              </a:spcAft>
              <a:buClr>
                <a:schemeClr val="dk1"/>
              </a:buClr>
              <a:buSzPts val="1800"/>
              <a:buFont typeface="Arial"/>
              <a:buChar char="–"/>
              <a:defRPr sz="1800"/>
            </a:lvl4pPr>
            <a:lvl5pPr marL="2286000" lvl="4" indent="-342900" algn="l" rtl="0">
              <a:spcBef>
                <a:spcPts val="360"/>
              </a:spcBef>
              <a:spcAft>
                <a:spcPts val="0"/>
              </a:spcAft>
              <a:buClr>
                <a:schemeClr val="dk1"/>
              </a:buClr>
              <a:buSzPts val="1800"/>
              <a:buFont typeface="Arial"/>
              <a:buChar char="»"/>
              <a:defRPr sz="1800"/>
            </a:lvl5pPr>
            <a:lvl6pPr marL="2743200" lvl="5" indent="-342900" algn="l" rtl="0">
              <a:spcBef>
                <a:spcPts val="360"/>
              </a:spcBef>
              <a:spcAft>
                <a:spcPts val="0"/>
              </a:spcAft>
              <a:buClr>
                <a:schemeClr val="dk1"/>
              </a:buClr>
              <a:buSzPts val="1800"/>
              <a:buFont typeface="Arial"/>
              <a:buChar char="»"/>
              <a:defRPr sz="1800"/>
            </a:lvl6pPr>
            <a:lvl7pPr marL="3200400" lvl="6" indent="-342900" algn="l" rtl="0">
              <a:spcBef>
                <a:spcPts val="360"/>
              </a:spcBef>
              <a:spcAft>
                <a:spcPts val="0"/>
              </a:spcAft>
              <a:buClr>
                <a:schemeClr val="dk1"/>
              </a:buClr>
              <a:buSzPts val="1800"/>
              <a:buFont typeface="Arial"/>
              <a:buChar char="»"/>
              <a:defRPr sz="1800"/>
            </a:lvl7pPr>
            <a:lvl8pPr marL="3657600" lvl="7" indent="-342900" algn="l" rtl="0">
              <a:spcBef>
                <a:spcPts val="360"/>
              </a:spcBef>
              <a:spcAft>
                <a:spcPts val="0"/>
              </a:spcAft>
              <a:buClr>
                <a:schemeClr val="dk1"/>
              </a:buClr>
              <a:buSzPts val="1800"/>
              <a:buFont typeface="Arial"/>
              <a:buChar char="»"/>
              <a:defRPr sz="1800"/>
            </a:lvl8pPr>
            <a:lvl9pPr marL="4114800" lvl="8" indent="-342900" algn="l" rtl="0">
              <a:spcBef>
                <a:spcPts val="360"/>
              </a:spcBef>
              <a:spcAft>
                <a:spcPts val="0"/>
              </a:spcAft>
              <a:buClr>
                <a:schemeClr val="dk1"/>
              </a:buClr>
              <a:buSzPts val="1800"/>
              <a:buFont typeface="Arial"/>
              <a:buChar char="»"/>
              <a:defRPr sz="1800"/>
            </a:lvl9pPr>
          </a:lstStyle>
          <a:p>
            <a:endParaRPr/>
          </a:p>
        </p:txBody>
      </p:sp>
      <p:sp>
        <p:nvSpPr>
          <p:cNvPr id="93" name="Google Shape;93;p13"/>
          <p:cNvSpPr txBox="1">
            <a:spLocks noGrp="1"/>
          </p:cNvSpPr>
          <p:nvPr>
            <p:ph type="dt" idx="10"/>
          </p:nvPr>
        </p:nvSpPr>
        <p:spPr>
          <a:xfrm>
            <a:off x="457200" y="6245225"/>
            <a:ext cx="2133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94" name="Google Shape;94;p13"/>
          <p:cNvSpPr txBox="1">
            <a:spLocks noGrp="1"/>
          </p:cNvSpPr>
          <p:nvPr>
            <p:ph type="ftr" idx="11"/>
          </p:nvPr>
        </p:nvSpPr>
        <p:spPr>
          <a:xfrm>
            <a:off x="3124200" y="6245225"/>
            <a:ext cx="2895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95" name="Google Shape;95;p13"/>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عنوان المقطع" type="secHead">
  <p:cSld name="SECTION_HEADER">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722313" y="4406900"/>
            <a:ext cx="7772400" cy="1362000"/>
          </a:xfrm>
          <a:prstGeom prst="rect">
            <a:avLst/>
          </a:prstGeom>
          <a:noFill/>
          <a:ln>
            <a:noFill/>
          </a:ln>
        </p:spPr>
        <p:txBody>
          <a:bodyPr spcFirstLastPara="1" wrap="square" lIns="91425" tIns="45700" rIns="91425" bIns="45700" anchor="t" anchorCtr="0">
            <a:noAutofit/>
          </a:bodyPr>
          <a:lstStyle>
            <a:lvl1pPr lvl="0" algn="r" rtl="0">
              <a:spcBef>
                <a:spcPts val="0"/>
              </a:spcBef>
              <a:spcAft>
                <a:spcPts val="0"/>
              </a:spcAft>
              <a:buSzPts val="1400"/>
              <a:buNone/>
              <a:defRPr sz="4000" b="1" cap="none"/>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98" name="Google Shape;98;p14"/>
          <p:cNvSpPr txBox="1">
            <a:spLocks noGrp="1"/>
          </p:cNvSpPr>
          <p:nvPr>
            <p:ph type="body" idx="1"/>
          </p:nvPr>
        </p:nvSpPr>
        <p:spPr>
          <a:xfrm>
            <a:off x="722313" y="2906713"/>
            <a:ext cx="7772400" cy="1500300"/>
          </a:xfrm>
          <a:prstGeom prst="rect">
            <a:avLst/>
          </a:prstGeom>
          <a:noFill/>
          <a:ln>
            <a:noFill/>
          </a:ln>
        </p:spPr>
        <p:txBody>
          <a:bodyPr spcFirstLastPara="1" wrap="square" lIns="91425" tIns="45700" rIns="91425" bIns="45700" anchor="b" anchorCtr="0">
            <a:noAutofit/>
          </a:bodyPr>
          <a:lstStyle>
            <a:lvl1pPr marL="457200" lvl="0" indent="-228600" algn="l" rtl="0">
              <a:spcBef>
                <a:spcPts val="400"/>
              </a:spcBef>
              <a:spcAft>
                <a:spcPts val="0"/>
              </a:spcAft>
              <a:buClr>
                <a:schemeClr val="dk1"/>
              </a:buClr>
              <a:buSzPts val="2000"/>
              <a:buFont typeface="Arial"/>
              <a:buNone/>
              <a:defRPr sz="2000"/>
            </a:lvl1pPr>
            <a:lvl2pPr marL="914400" lvl="1" indent="-228600" algn="l" rtl="0">
              <a:spcBef>
                <a:spcPts val="360"/>
              </a:spcBef>
              <a:spcAft>
                <a:spcPts val="0"/>
              </a:spcAft>
              <a:buClr>
                <a:schemeClr val="dk1"/>
              </a:buClr>
              <a:buSzPts val="1800"/>
              <a:buFont typeface="Arial"/>
              <a:buNone/>
              <a:defRPr sz="1800"/>
            </a:lvl2pPr>
            <a:lvl3pPr marL="1371600" lvl="2" indent="-228600" algn="l" rtl="0">
              <a:spcBef>
                <a:spcPts val="320"/>
              </a:spcBef>
              <a:spcAft>
                <a:spcPts val="0"/>
              </a:spcAft>
              <a:buClr>
                <a:schemeClr val="dk1"/>
              </a:buClr>
              <a:buSzPts val="1600"/>
              <a:buFont typeface="Arial"/>
              <a:buNone/>
              <a:defRPr sz="1600"/>
            </a:lvl3pPr>
            <a:lvl4pPr marL="1828800" lvl="3" indent="-228600" algn="l" rtl="0">
              <a:spcBef>
                <a:spcPts val="280"/>
              </a:spcBef>
              <a:spcAft>
                <a:spcPts val="0"/>
              </a:spcAft>
              <a:buClr>
                <a:schemeClr val="dk1"/>
              </a:buClr>
              <a:buSzPts val="1400"/>
              <a:buFont typeface="Arial"/>
              <a:buNone/>
              <a:defRPr sz="1400"/>
            </a:lvl4pPr>
            <a:lvl5pPr marL="2286000" lvl="4" indent="-228600" algn="l" rtl="0">
              <a:spcBef>
                <a:spcPts val="280"/>
              </a:spcBef>
              <a:spcAft>
                <a:spcPts val="0"/>
              </a:spcAft>
              <a:buClr>
                <a:schemeClr val="dk1"/>
              </a:buClr>
              <a:buSzPts val="1400"/>
              <a:buFont typeface="Arial"/>
              <a:buNone/>
              <a:defRPr sz="1400"/>
            </a:lvl5pPr>
            <a:lvl6pPr marL="2743200" lvl="5" indent="-228600" algn="l" rtl="0">
              <a:spcBef>
                <a:spcPts val="280"/>
              </a:spcBef>
              <a:spcAft>
                <a:spcPts val="0"/>
              </a:spcAft>
              <a:buClr>
                <a:schemeClr val="dk1"/>
              </a:buClr>
              <a:buSzPts val="1400"/>
              <a:buFont typeface="Arial"/>
              <a:buNone/>
              <a:defRPr sz="1400"/>
            </a:lvl6pPr>
            <a:lvl7pPr marL="3200400" lvl="6" indent="-228600" algn="l" rtl="0">
              <a:spcBef>
                <a:spcPts val="280"/>
              </a:spcBef>
              <a:spcAft>
                <a:spcPts val="0"/>
              </a:spcAft>
              <a:buClr>
                <a:schemeClr val="dk1"/>
              </a:buClr>
              <a:buSzPts val="1400"/>
              <a:buFont typeface="Arial"/>
              <a:buNone/>
              <a:defRPr sz="1400"/>
            </a:lvl7pPr>
            <a:lvl8pPr marL="3657600" lvl="7" indent="-228600" algn="l" rtl="0">
              <a:spcBef>
                <a:spcPts val="280"/>
              </a:spcBef>
              <a:spcAft>
                <a:spcPts val="0"/>
              </a:spcAft>
              <a:buClr>
                <a:schemeClr val="dk1"/>
              </a:buClr>
              <a:buSzPts val="1400"/>
              <a:buFont typeface="Arial"/>
              <a:buNone/>
              <a:defRPr sz="1400"/>
            </a:lvl8pPr>
            <a:lvl9pPr marL="4114800" lvl="8" indent="-228600" algn="l" rtl="0">
              <a:spcBef>
                <a:spcPts val="280"/>
              </a:spcBef>
              <a:spcAft>
                <a:spcPts val="0"/>
              </a:spcAft>
              <a:buClr>
                <a:schemeClr val="dk1"/>
              </a:buClr>
              <a:buSzPts val="1400"/>
              <a:buFont typeface="Arial"/>
              <a:buNone/>
              <a:defRPr sz="1400"/>
            </a:lvl9pPr>
          </a:lstStyle>
          <a:p>
            <a:endParaRPr/>
          </a:p>
        </p:txBody>
      </p:sp>
      <p:sp>
        <p:nvSpPr>
          <p:cNvPr id="99" name="Google Shape;99;p14"/>
          <p:cNvSpPr txBox="1">
            <a:spLocks noGrp="1"/>
          </p:cNvSpPr>
          <p:nvPr>
            <p:ph type="dt" idx="10"/>
          </p:nvPr>
        </p:nvSpPr>
        <p:spPr>
          <a:xfrm>
            <a:off x="457200" y="6245225"/>
            <a:ext cx="2133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00" name="Google Shape;100;p14"/>
          <p:cNvSpPr txBox="1">
            <a:spLocks noGrp="1"/>
          </p:cNvSpPr>
          <p:nvPr>
            <p:ph type="ftr" idx="11"/>
          </p:nvPr>
        </p:nvSpPr>
        <p:spPr>
          <a:xfrm>
            <a:off x="3124200" y="6245225"/>
            <a:ext cx="2895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01" name="Google Shape;101;p14"/>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عنوان ومحتوى" type="obj">
  <p:cSld name="OBJECT">
    <p:spTree>
      <p:nvGrpSpPr>
        <p:cNvPr id="1" name="Shape 102"/>
        <p:cNvGrpSpPr/>
        <p:nvPr/>
      </p:nvGrpSpPr>
      <p:grpSpPr>
        <a:xfrm>
          <a:off x="0" y="0"/>
          <a:ext cx="0" cy="0"/>
          <a:chOff x="0" y="0"/>
          <a:chExt cx="0" cy="0"/>
        </a:xfrm>
      </p:grpSpPr>
      <p:sp>
        <p:nvSpPr>
          <p:cNvPr id="103" name="Google Shape;103;p15"/>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104" name="Google Shape;104;p15"/>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Autofit/>
          </a:bodyPr>
          <a:lstStyle>
            <a:lvl1pPr marL="457200" lvl="0" indent="-342900" algn="l" rtl="0">
              <a:spcBef>
                <a:spcPts val="360"/>
              </a:spcBef>
              <a:spcAft>
                <a:spcPts val="0"/>
              </a:spcAft>
              <a:buClr>
                <a:schemeClr val="dk1"/>
              </a:buClr>
              <a:buSzPts val="1800"/>
              <a:buChar char="•"/>
              <a:defRPr/>
            </a:lvl1pPr>
            <a:lvl2pPr marL="914400" lvl="1" indent="-342900" algn="l" rtl="0">
              <a:spcBef>
                <a:spcPts val="360"/>
              </a:spcBef>
              <a:spcAft>
                <a:spcPts val="0"/>
              </a:spcAft>
              <a:buClr>
                <a:schemeClr val="dk1"/>
              </a:buClr>
              <a:buSzPts val="1800"/>
              <a:buChar char="–"/>
              <a:defRPr/>
            </a:lvl2pPr>
            <a:lvl3pPr marL="1371600" lvl="2" indent="-342900" algn="l" rtl="0">
              <a:spcBef>
                <a:spcPts val="360"/>
              </a:spcBef>
              <a:spcAft>
                <a:spcPts val="0"/>
              </a:spcAft>
              <a:buClr>
                <a:schemeClr val="dk1"/>
              </a:buClr>
              <a:buSzPts val="1800"/>
              <a:buChar char="•"/>
              <a:defRPr/>
            </a:lvl3pPr>
            <a:lvl4pPr marL="1828800" lvl="3" indent="-342900" algn="l" rtl="0">
              <a:spcBef>
                <a:spcPts val="360"/>
              </a:spcBef>
              <a:spcAft>
                <a:spcPts val="0"/>
              </a:spcAft>
              <a:buClr>
                <a:schemeClr val="dk1"/>
              </a:buClr>
              <a:buSzPts val="1800"/>
              <a:buChar char="–"/>
              <a:defRPr/>
            </a:lvl4pPr>
            <a:lvl5pPr marL="2286000" lvl="4" indent="-342900" algn="l" rtl="0">
              <a:spcBef>
                <a:spcPts val="360"/>
              </a:spcBef>
              <a:spcAft>
                <a:spcPts val="0"/>
              </a:spcAft>
              <a:buClr>
                <a:schemeClr val="dk1"/>
              </a:buClr>
              <a:buSzPts val="1800"/>
              <a:buChar char="»"/>
              <a:defRPr/>
            </a:lvl5pPr>
            <a:lvl6pPr marL="2743200" lvl="5" indent="-342900" algn="l" rtl="0">
              <a:spcBef>
                <a:spcPts val="360"/>
              </a:spcBef>
              <a:spcAft>
                <a:spcPts val="0"/>
              </a:spcAft>
              <a:buClr>
                <a:schemeClr val="dk1"/>
              </a:buClr>
              <a:buSzPts val="1800"/>
              <a:buChar char="»"/>
              <a:defRPr/>
            </a:lvl6pPr>
            <a:lvl7pPr marL="3200400" lvl="6" indent="-342900" algn="l" rtl="0">
              <a:spcBef>
                <a:spcPts val="360"/>
              </a:spcBef>
              <a:spcAft>
                <a:spcPts val="0"/>
              </a:spcAft>
              <a:buClr>
                <a:schemeClr val="dk1"/>
              </a:buClr>
              <a:buSzPts val="1800"/>
              <a:buChar char="»"/>
              <a:defRPr/>
            </a:lvl7pPr>
            <a:lvl8pPr marL="3657600" lvl="7" indent="-342900" algn="l" rtl="0">
              <a:spcBef>
                <a:spcPts val="360"/>
              </a:spcBef>
              <a:spcAft>
                <a:spcPts val="0"/>
              </a:spcAft>
              <a:buClr>
                <a:schemeClr val="dk1"/>
              </a:buClr>
              <a:buSzPts val="1800"/>
              <a:buChar char="»"/>
              <a:defRPr/>
            </a:lvl8pPr>
            <a:lvl9pPr marL="4114800" lvl="8" indent="-342900" algn="l" rtl="0">
              <a:spcBef>
                <a:spcPts val="360"/>
              </a:spcBef>
              <a:spcAft>
                <a:spcPts val="0"/>
              </a:spcAft>
              <a:buClr>
                <a:schemeClr val="dk1"/>
              </a:buClr>
              <a:buSzPts val="1800"/>
              <a:buChar char="»"/>
              <a:defRPr/>
            </a:lvl9pPr>
          </a:lstStyle>
          <a:p>
            <a:endParaRPr/>
          </a:p>
        </p:txBody>
      </p:sp>
      <p:sp>
        <p:nvSpPr>
          <p:cNvPr id="105" name="Google Shape;105;p15"/>
          <p:cNvSpPr txBox="1">
            <a:spLocks noGrp="1"/>
          </p:cNvSpPr>
          <p:nvPr>
            <p:ph type="dt" idx="10"/>
          </p:nvPr>
        </p:nvSpPr>
        <p:spPr>
          <a:xfrm>
            <a:off x="457200" y="6245225"/>
            <a:ext cx="2133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06" name="Google Shape;106;p15"/>
          <p:cNvSpPr txBox="1">
            <a:spLocks noGrp="1"/>
          </p:cNvSpPr>
          <p:nvPr>
            <p:ph type="ftr" idx="11"/>
          </p:nvPr>
        </p:nvSpPr>
        <p:spPr>
          <a:xfrm>
            <a:off x="3124200" y="6245225"/>
            <a:ext cx="2895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07" name="Google Shape;107;p15"/>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شريحة عنوان" type="title">
  <p:cSld name="TITLE">
    <p:spTree>
      <p:nvGrpSpPr>
        <p:cNvPr id="1" name="Shape 108"/>
        <p:cNvGrpSpPr/>
        <p:nvPr/>
      </p:nvGrpSpPr>
      <p:grpSpPr>
        <a:xfrm>
          <a:off x="0" y="0"/>
          <a:ext cx="0" cy="0"/>
          <a:chOff x="0" y="0"/>
          <a:chExt cx="0" cy="0"/>
        </a:xfrm>
      </p:grpSpPr>
      <p:sp>
        <p:nvSpPr>
          <p:cNvPr id="109" name="Google Shape;109;p16"/>
          <p:cNvSpPr txBox="1">
            <a:spLocks noGrp="1"/>
          </p:cNvSpPr>
          <p:nvPr>
            <p:ph type="ctrTitle"/>
          </p:nvPr>
        </p:nvSpPr>
        <p:spPr>
          <a:xfrm>
            <a:off x="685800" y="2130425"/>
            <a:ext cx="7772400" cy="1470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110" name="Google Shape;110;p16"/>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Autofit/>
          </a:bodyPr>
          <a:lstStyle>
            <a:lvl1pPr lvl="0" algn="ctr" rtl="0">
              <a:spcBef>
                <a:spcPts val="640"/>
              </a:spcBef>
              <a:spcAft>
                <a:spcPts val="0"/>
              </a:spcAft>
              <a:buClr>
                <a:schemeClr val="dk1"/>
              </a:buClr>
              <a:buSzPts val="3200"/>
              <a:buFont typeface="Arial"/>
              <a:buNone/>
              <a:defRPr/>
            </a:lvl1pPr>
            <a:lvl2pPr lvl="1" algn="ctr" rtl="0">
              <a:spcBef>
                <a:spcPts val="560"/>
              </a:spcBef>
              <a:spcAft>
                <a:spcPts val="0"/>
              </a:spcAft>
              <a:buClr>
                <a:schemeClr val="dk1"/>
              </a:buClr>
              <a:buSzPts val="2800"/>
              <a:buFont typeface="Arial"/>
              <a:buNone/>
              <a:defRPr/>
            </a:lvl2pPr>
            <a:lvl3pPr lvl="2" algn="ctr" rtl="0">
              <a:spcBef>
                <a:spcPts val="480"/>
              </a:spcBef>
              <a:spcAft>
                <a:spcPts val="0"/>
              </a:spcAft>
              <a:buClr>
                <a:schemeClr val="dk1"/>
              </a:buClr>
              <a:buSzPts val="2400"/>
              <a:buFont typeface="Arial"/>
              <a:buNone/>
              <a:defRPr/>
            </a:lvl3pPr>
            <a:lvl4pPr lvl="3" algn="ctr" rtl="0">
              <a:spcBef>
                <a:spcPts val="400"/>
              </a:spcBef>
              <a:spcAft>
                <a:spcPts val="0"/>
              </a:spcAft>
              <a:buClr>
                <a:schemeClr val="dk1"/>
              </a:buClr>
              <a:buSzPts val="2000"/>
              <a:buFont typeface="Arial"/>
              <a:buNone/>
              <a:defRPr/>
            </a:lvl4pPr>
            <a:lvl5pPr lvl="4" algn="ctr" rtl="0">
              <a:spcBef>
                <a:spcPts val="400"/>
              </a:spcBef>
              <a:spcAft>
                <a:spcPts val="0"/>
              </a:spcAft>
              <a:buClr>
                <a:schemeClr val="dk1"/>
              </a:buClr>
              <a:buSzPts val="2000"/>
              <a:buFont typeface="Arial"/>
              <a:buNone/>
              <a:defRPr/>
            </a:lvl5pPr>
            <a:lvl6pPr lvl="5" algn="ctr" rtl="0">
              <a:spcBef>
                <a:spcPts val="400"/>
              </a:spcBef>
              <a:spcAft>
                <a:spcPts val="0"/>
              </a:spcAft>
              <a:buClr>
                <a:schemeClr val="dk1"/>
              </a:buClr>
              <a:buSzPts val="2000"/>
              <a:buFont typeface="Arial"/>
              <a:buNone/>
              <a:defRPr/>
            </a:lvl6pPr>
            <a:lvl7pPr lvl="6" algn="ctr" rtl="0">
              <a:spcBef>
                <a:spcPts val="400"/>
              </a:spcBef>
              <a:spcAft>
                <a:spcPts val="0"/>
              </a:spcAft>
              <a:buClr>
                <a:schemeClr val="dk1"/>
              </a:buClr>
              <a:buSzPts val="2000"/>
              <a:buFont typeface="Arial"/>
              <a:buNone/>
              <a:defRPr/>
            </a:lvl7pPr>
            <a:lvl8pPr lvl="7" algn="ctr" rtl="0">
              <a:spcBef>
                <a:spcPts val="400"/>
              </a:spcBef>
              <a:spcAft>
                <a:spcPts val="0"/>
              </a:spcAft>
              <a:buClr>
                <a:schemeClr val="dk1"/>
              </a:buClr>
              <a:buSzPts val="2000"/>
              <a:buFont typeface="Arial"/>
              <a:buNone/>
              <a:defRPr/>
            </a:lvl8pPr>
            <a:lvl9pPr lvl="8" algn="ctr" rtl="0">
              <a:spcBef>
                <a:spcPts val="400"/>
              </a:spcBef>
              <a:spcAft>
                <a:spcPts val="0"/>
              </a:spcAft>
              <a:buClr>
                <a:schemeClr val="dk1"/>
              </a:buClr>
              <a:buSzPts val="2000"/>
              <a:buFont typeface="Arial"/>
              <a:buNone/>
              <a:defRPr/>
            </a:lvl9pPr>
          </a:lstStyle>
          <a:p>
            <a:endParaRPr/>
          </a:p>
        </p:txBody>
      </p:sp>
      <p:sp>
        <p:nvSpPr>
          <p:cNvPr id="111" name="Google Shape;111;p16"/>
          <p:cNvSpPr txBox="1">
            <a:spLocks noGrp="1"/>
          </p:cNvSpPr>
          <p:nvPr>
            <p:ph type="dt" idx="10"/>
          </p:nvPr>
        </p:nvSpPr>
        <p:spPr>
          <a:xfrm>
            <a:off x="457200" y="6245225"/>
            <a:ext cx="2133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12" name="Google Shape;112;p16"/>
          <p:cNvSpPr txBox="1">
            <a:spLocks noGrp="1"/>
          </p:cNvSpPr>
          <p:nvPr>
            <p:ph type="ftr" idx="11"/>
          </p:nvPr>
        </p:nvSpPr>
        <p:spPr>
          <a:xfrm>
            <a:off x="3124200" y="6245225"/>
            <a:ext cx="2895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13" name="Google Shape;113;p16"/>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عنوان المقطع" type="secHead">
  <p:cSld name="SECTION_HEADER">
    <p:spTree>
      <p:nvGrpSpPr>
        <p:cNvPr id="1" name="Shape 136"/>
        <p:cNvGrpSpPr/>
        <p:nvPr/>
      </p:nvGrpSpPr>
      <p:grpSpPr>
        <a:xfrm>
          <a:off x="0" y="0"/>
          <a:ext cx="0" cy="0"/>
          <a:chOff x="0" y="0"/>
          <a:chExt cx="0" cy="0"/>
        </a:xfrm>
      </p:grpSpPr>
      <p:sp>
        <p:nvSpPr>
          <p:cNvPr id="137" name="Google Shape;137;p19"/>
          <p:cNvSpPr txBox="1">
            <a:spLocks noGrp="1"/>
          </p:cNvSpPr>
          <p:nvPr>
            <p:ph type="title"/>
          </p:nvPr>
        </p:nvSpPr>
        <p:spPr>
          <a:xfrm>
            <a:off x="530352" y="1316736"/>
            <a:ext cx="7772400" cy="1362600"/>
          </a:xfrm>
          <a:prstGeom prst="rect">
            <a:avLst/>
          </a:prstGeom>
          <a:noFill/>
          <a:ln>
            <a:noFill/>
          </a:ln>
        </p:spPr>
        <p:txBody>
          <a:bodyPr spcFirstLastPara="1" wrap="square" lIns="0" tIns="0" rIns="0" bIns="0" anchor="b" anchorCtr="0">
            <a:noAutofit/>
          </a:bodyPr>
          <a:lstStyle>
            <a:lvl1pPr lvl="0" algn="l" rtl="0">
              <a:spcBef>
                <a:spcPts val="0"/>
              </a:spcBef>
              <a:spcAft>
                <a:spcPts val="0"/>
              </a:spcAft>
              <a:buClr>
                <a:srgbClr val="4AE3AC"/>
              </a:buClr>
              <a:buSzPts val="5600"/>
              <a:buFont typeface="Calibri"/>
              <a:buNone/>
              <a:defRPr sz="5600" b="1" cap="none">
                <a:solidFill>
                  <a:srgbClr val="4AE3AC"/>
                </a:solidFill>
                <a:effectLst>
                  <a:outerShdw blurRad="38100" dist="25400" dir="5400000" algn="tl" rotWithShape="0">
                    <a:srgbClr val="000000">
                      <a:alpha val="43000"/>
                    </a:srgbClr>
                  </a:outerShdw>
                </a:effectLst>
                <a:latin typeface="Calibri"/>
                <a:ea typeface="Calibri"/>
                <a:cs typeface="Calibri"/>
                <a:sym typeface="Calibri"/>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38" name="Google Shape;138;p19"/>
          <p:cNvSpPr txBox="1">
            <a:spLocks noGrp="1"/>
          </p:cNvSpPr>
          <p:nvPr>
            <p:ph type="body" idx="1"/>
          </p:nvPr>
        </p:nvSpPr>
        <p:spPr>
          <a:xfrm>
            <a:off x="530352" y="2704664"/>
            <a:ext cx="7772400" cy="1509600"/>
          </a:xfrm>
          <a:prstGeom prst="rect">
            <a:avLst/>
          </a:prstGeom>
          <a:noFill/>
          <a:ln>
            <a:noFill/>
          </a:ln>
        </p:spPr>
        <p:txBody>
          <a:bodyPr spcFirstLastPara="1" wrap="square" lIns="45700" tIns="45700" rIns="45700" bIns="45700" anchor="t" anchorCtr="0">
            <a:noAutofit/>
          </a:bodyPr>
          <a:lstStyle>
            <a:lvl1pPr marL="457200" lvl="0" indent="-228600" algn="r" rtl="1">
              <a:spcBef>
                <a:spcPts val="440"/>
              </a:spcBef>
              <a:spcAft>
                <a:spcPts val="0"/>
              </a:spcAft>
              <a:buSzPts val="2090"/>
              <a:buNone/>
              <a:defRPr sz="2200">
                <a:solidFill>
                  <a:schemeClr val="lt1"/>
                </a:solidFill>
              </a:defRPr>
            </a:lvl1pPr>
            <a:lvl2pPr marL="914400" lvl="1" indent="-228600" algn="r" rtl="1">
              <a:spcBef>
                <a:spcPts val="360"/>
              </a:spcBef>
              <a:spcAft>
                <a:spcPts val="0"/>
              </a:spcAft>
              <a:buSzPts val="1530"/>
              <a:buNone/>
              <a:defRPr sz="1800">
                <a:solidFill>
                  <a:schemeClr val="lt1"/>
                </a:solidFill>
              </a:defRPr>
            </a:lvl2pPr>
            <a:lvl3pPr marL="1371600" lvl="2" indent="-228600" algn="r" rtl="1">
              <a:spcBef>
                <a:spcPts val="320"/>
              </a:spcBef>
              <a:spcAft>
                <a:spcPts val="0"/>
              </a:spcAft>
              <a:buSzPts val="1120"/>
              <a:buNone/>
              <a:defRPr sz="1600">
                <a:solidFill>
                  <a:schemeClr val="lt1"/>
                </a:solidFill>
              </a:defRPr>
            </a:lvl3pPr>
            <a:lvl4pPr marL="1828800" lvl="3" indent="-228600" algn="r" rtl="1">
              <a:spcBef>
                <a:spcPts val="280"/>
              </a:spcBef>
              <a:spcAft>
                <a:spcPts val="0"/>
              </a:spcAft>
              <a:buSzPts val="910"/>
              <a:buNone/>
              <a:defRPr sz="1400">
                <a:solidFill>
                  <a:schemeClr val="lt1"/>
                </a:solidFill>
              </a:defRPr>
            </a:lvl4pPr>
            <a:lvl5pPr marL="2286000" lvl="4" indent="-228600" algn="r" rtl="1">
              <a:spcBef>
                <a:spcPts val="280"/>
              </a:spcBef>
              <a:spcAft>
                <a:spcPts val="0"/>
              </a:spcAft>
              <a:buSzPts val="910"/>
              <a:buNone/>
              <a:defRPr sz="1400">
                <a:solidFill>
                  <a:schemeClr val="lt1"/>
                </a:solidFill>
              </a:defRPr>
            </a:lvl5pPr>
            <a:lvl6pPr marL="2743200" lvl="5" indent="-320039" algn="r" rtl="1">
              <a:spcBef>
                <a:spcPts val="360"/>
              </a:spcBef>
              <a:spcAft>
                <a:spcPts val="0"/>
              </a:spcAft>
              <a:buSzPts val="1440"/>
              <a:buChar char="⚫"/>
              <a:defRPr/>
            </a:lvl6pPr>
            <a:lvl7pPr marL="3200400" lvl="6" indent="-320039" algn="r" rtl="1">
              <a:spcBef>
                <a:spcPts val="360"/>
              </a:spcBef>
              <a:spcAft>
                <a:spcPts val="0"/>
              </a:spcAft>
              <a:buSzPts val="1440"/>
              <a:buChar char="⚫"/>
              <a:defRPr/>
            </a:lvl7pPr>
            <a:lvl8pPr marL="3657600" lvl="7" indent="-342900" algn="r" rtl="1">
              <a:spcBef>
                <a:spcPts val="360"/>
              </a:spcBef>
              <a:spcAft>
                <a:spcPts val="0"/>
              </a:spcAft>
              <a:buSzPts val="1800"/>
              <a:buChar char="•"/>
              <a:defRPr/>
            </a:lvl8pPr>
            <a:lvl9pPr marL="4114800" lvl="8" indent="-342900" algn="r" rtl="1">
              <a:spcBef>
                <a:spcPts val="360"/>
              </a:spcBef>
              <a:spcAft>
                <a:spcPts val="0"/>
              </a:spcAft>
              <a:buSzPts val="1800"/>
              <a:buChar char="•"/>
              <a:defRPr/>
            </a:lvl9pPr>
          </a:lstStyle>
          <a:p>
            <a:endParaRPr/>
          </a:p>
        </p:txBody>
      </p:sp>
      <p:sp>
        <p:nvSpPr>
          <p:cNvPr id="139" name="Google Shape;139;p19"/>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sz="1200">
                <a:solidFill>
                  <a:srgbClr val="D1EAEE"/>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40" name="Google Shape;140;p19"/>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41" name="Google Shape;141;p19"/>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1pPr>
            <a:lvl2pPr marL="0" marR="0" lvl="1"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2pPr>
            <a:lvl3pPr marL="0" marR="0" lvl="2"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3pPr>
            <a:lvl4pPr marL="0" marR="0" lvl="3"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4pPr>
            <a:lvl5pPr marL="0" marR="0" lvl="4"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5pPr>
            <a:lvl6pPr marL="0" marR="0" lvl="5"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6pPr>
            <a:lvl7pPr marL="0" marR="0" lvl="6"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7pPr>
            <a:lvl8pPr marL="0" marR="0" lvl="7"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8pPr>
            <a:lvl9pPr marL="0" marR="0" lvl="8"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محتويين" type="twoObj">
  <p:cSld name="TWO_OBJECTS">
    <p:spTree>
      <p:nvGrpSpPr>
        <p:cNvPr id="1" name="Shape 153"/>
        <p:cNvGrpSpPr/>
        <p:nvPr/>
      </p:nvGrpSpPr>
      <p:grpSpPr>
        <a:xfrm>
          <a:off x="0" y="0"/>
          <a:ext cx="0" cy="0"/>
          <a:chOff x="0" y="0"/>
          <a:chExt cx="0" cy="0"/>
        </a:xfrm>
      </p:grpSpPr>
      <p:sp>
        <p:nvSpPr>
          <p:cNvPr id="154" name="Google Shape;154;p21"/>
          <p:cNvSpPr txBox="1">
            <a:spLocks noGrp="1"/>
          </p:cNvSpPr>
          <p:nvPr>
            <p:ph type="title"/>
          </p:nvPr>
        </p:nvSpPr>
        <p:spPr>
          <a:xfrm>
            <a:off x="457200" y="704088"/>
            <a:ext cx="8229600" cy="1143000"/>
          </a:xfrm>
          <a:prstGeom prst="rect">
            <a:avLst/>
          </a:prstGeom>
          <a:noFill/>
          <a:ln>
            <a:noFill/>
          </a:ln>
        </p:spPr>
        <p:txBody>
          <a:bodyPr spcFirstLastPara="1" wrap="square" lIns="0" tIns="45700" rIns="0" bIns="0" anchor="b" anchorCtr="0">
            <a:noAutofit/>
          </a:bodyPr>
          <a:lstStyle>
            <a:lvl1pPr lvl="0" algn="l" rtl="1">
              <a:spcBef>
                <a:spcPts val="0"/>
              </a:spcBef>
              <a:spcAft>
                <a:spcPts val="0"/>
              </a:spcAft>
              <a:buClr>
                <a:schemeClr val="dk2"/>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55" name="Google Shape;155;p21"/>
          <p:cNvSpPr txBox="1">
            <a:spLocks noGrp="1"/>
          </p:cNvSpPr>
          <p:nvPr>
            <p:ph type="body" idx="1"/>
          </p:nvPr>
        </p:nvSpPr>
        <p:spPr>
          <a:xfrm>
            <a:off x="457200" y="1920085"/>
            <a:ext cx="4038600" cy="4434900"/>
          </a:xfrm>
          <a:prstGeom prst="rect">
            <a:avLst/>
          </a:prstGeom>
          <a:noFill/>
          <a:ln>
            <a:noFill/>
          </a:ln>
        </p:spPr>
        <p:txBody>
          <a:bodyPr spcFirstLastPara="1" wrap="square" lIns="91425" tIns="45700" rIns="91425" bIns="45700" anchor="t" anchorCtr="0">
            <a:noAutofit/>
          </a:bodyPr>
          <a:lstStyle>
            <a:lvl1pPr marL="457200" lvl="0" indent="-385445" algn="r" rtl="1">
              <a:spcBef>
                <a:spcPts val="520"/>
              </a:spcBef>
              <a:spcAft>
                <a:spcPts val="0"/>
              </a:spcAft>
              <a:buSzPts val="2470"/>
              <a:buChar char="⚫"/>
              <a:defRPr sz="2600"/>
            </a:lvl1pPr>
            <a:lvl2pPr marL="914400" lvl="1" indent="-358140" algn="r" rtl="1">
              <a:spcBef>
                <a:spcPts val="480"/>
              </a:spcBef>
              <a:spcAft>
                <a:spcPts val="0"/>
              </a:spcAft>
              <a:buSzPts val="2040"/>
              <a:buChar char="⚫"/>
              <a:defRPr sz="2400"/>
            </a:lvl2pPr>
            <a:lvl3pPr marL="1371600" lvl="2" indent="-317500" algn="r" rtl="1">
              <a:spcBef>
                <a:spcPts val="400"/>
              </a:spcBef>
              <a:spcAft>
                <a:spcPts val="0"/>
              </a:spcAft>
              <a:buSzPts val="1400"/>
              <a:buChar char="⚫"/>
              <a:defRPr sz="2000"/>
            </a:lvl3pPr>
            <a:lvl4pPr marL="1828800" lvl="3" indent="-302894" algn="r" rtl="1">
              <a:spcBef>
                <a:spcPts val="360"/>
              </a:spcBef>
              <a:spcAft>
                <a:spcPts val="0"/>
              </a:spcAft>
              <a:buSzPts val="1170"/>
              <a:buChar char="⚫"/>
              <a:defRPr sz="1800"/>
            </a:lvl4pPr>
            <a:lvl5pPr marL="2286000" lvl="4" indent="-302895" algn="r" rtl="1">
              <a:spcBef>
                <a:spcPts val="360"/>
              </a:spcBef>
              <a:spcAft>
                <a:spcPts val="0"/>
              </a:spcAft>
              <a:buSzPts val="1170"/>
              <a:buChar char="⚫"/>
              <a:defRPr sz="1800"/>
            </a:lvl5pPr>
            <a:lvl6pPr marL="2743200" lvl="5" indent="-320039" algn="r" rtl="1">
              <a:spcBef>
                <a:spcPts val="360"/>
              </a:spcBef>
              <a:spcAft>
                <a:spcPts val="0"/>
              </a:spcAft>
              <a:buSzPts val="1440"/>
              <a:buChar char="⚫"/>
              <a:defRPr/>
            </a:lvl6pPr>
            <a:lvl7pPr marL="3200400" lvl="6" indent="-320039" algn="r" rtl="1">
              <a:spcBef>
                <a:spcPts val="360"/>
              </a:spcBef>
              <a:spcAft>
                <a:spcPts val="0"/>
              </a:spcAft>
              <a:buSzPts val="1440"/>
              <a:buChar char="⚫"/>
              <a:defRPr/>
            </a:lvl7pPr>
            <a:lvl8pPr marL="3657600" lvl="7" indent="-342900" algn="r" rtl="1">
              <a:spcBef>
                <a:spcPts val="360"/>
              </a:spcBef>
              <a:spcAft>
                <a:spcPts val="0"/>
              </a:spcAft>
              <a:buSzPts val="1800"/>
              <a:buChar char="•"/>
              <a:defRPr/>
            </a:lvl8pPr>
            <a:lvl9pPr marL="4114800" lvl="8" indent="-342900" algn="r" rtl="1">
              <a:spcBef>
                <a:spcPts val="360"/>
              </a:spcBef>
              <a:spcAft>
                <a:spcPts val="0"/>
              </a:spcAft>
              <a:buSzPts val="1800"/>
              <a:buChar char="•"/>
              <a:defRPr/>
            </a:lvl9pPr>
          </a:lstStyle>
          <a:p>
            <a:endParaRPr/>
          </a:p>
        </p:txBody>
      </p:sp>
      <p:sp>
        <p:nvSpPr>
          <p:cNvPr id="156" name="Google Shape;156;p21"/>
          <p:cNvSpPr txBox="1">
            <a:spLocks noGrp="1"/>
          </p:cNvSpPr>
          <p:nvPr>
            <p:ph type="body" idx="2"/>
          </p:nvPr>
        </p:nvSpPr>
        <p:spPr>
          <a:xfrm>
            <a:off x="4648200" y="1920085"/>
            <a:ext cx="4038600" cy="4434900"/>
          </a:xfrm>
          <a:prstGeom prst="rect">
            <a:avLst/>
          </a:prstGeom>
          <a:noFill/>
          <a:ln>
            <a:noFill/>
          </a:ln>
        </p:spPr>
        <p:txBody>
          <a:bodyPr spcFirstLastPara="1" wrap="square" lIns="91425" tIns="45700" rIns="91425" bIns="45700" anchor="t" anchorCtr="0">
            <a:noAutofit/>
          </a:bodyPr>
          <a:lstStyle>
            <a:lvl1pPr marL="457200" lvl="0" indent="-385445" algn="r" rtl="1">
              <a:spcBef>
                <a:spcPts val="520"/>
              </a:spcBef>
              <a:spcAft>
                <a:spcPts val="0"/>
              </a:spcAft>
              <a:buSzPts val="2470"/>
              <a:buChar char="⚫"/>
              <a:defRPr sz="2600"/>
            </a:lvl1pPr>
            <a:lvl2pPr marL="914400" lvl="1" indent="-358140" algn="r" rtl="1">
              <a:spcBef>
                <a:spcPts val="480"/>
              </a:spcBef>
              <a:spcAft>
                <a:spcPts val="0"/>
              </a:spcAft>
              <a:buSzPts val="2040"/>
              <a:buChar char="⚫"/>
              <a:defRPr sz="2400"/>
            </a:lvl2pPr>
            <a:lvl3pPr marL="1371600" lvl="2" indent="-317500" algn="r" rtl="1">
              <a:spcBef>
                <a:spcPts val="400"/>
              </a:spcBef>
              <a:spcAft>
                <a:spcPts val="0"/>
              </a:spcAft>
              <a:buSzPts val="1400"/>
              <a:buChar char="⚫"/>
              <a:defRPr sz="2000"/>
            </a:lvl3pPr>
            <a:lvl4pPr marL="1828800" lvl="3" indent="-302894" algn="r" rtl="1">
              <a:spcBef>
                <a:spcPts val="360"/>
              </a:spcBef>
              <a:spcAft>
                <a:spcPts val="0"/>
              </a:spcAft>
              <a:buSzPts val="1170"/>
              <a:buChar char="⚫"/>
              <a:defRPr sz="1800"/>
            </a:lvl4pPr>
            <a:lvl5pPr marL="2286000" lvl="4" indent="-302895" algn="r" rtl="1">
              <a:spcBef>
                <a:spcPts val="360"/>
              </a:spcBef>
              <a:spcAft>
                <a:spcPts val="0"/>
              </a:spcAft>
              <a:buSzPts val="1170"/>
              <a:buChar char="⚫"/>
              <a:defRPr sz="1800"/>
            </a:lvl5pPr>
            <a:lvl6pPr marL="2743200" lvl="5" indent="-320039" algn="r" rtl="1">
              <a:spcBef>
                <a:spcPts val="360"/>
              </a:spcBef>
              <a:spcAft>
                <a:spcPts val="0"/>
              </a:spcAft>
              <a:buSzPts val="1440"/>
              <a:buChar char="⚫"/>
              <a:defRPr/>
            </a:lvl6pPr>
            <a:lvl7pPr marL="3200400" lvl="6" indent="-320039" algn="r" rtl="1">
              <a:spcBef>
                <a:spcPts val="360"/>
              </a:spcBef>
              <a:spcAft>
                <a:spcPts val="0"/>
              </a:spcAft>
              <a:buSzPts val="1440"/>
              <a:buChar char="⚫"/>
              <a:defRPr/>
            </a:lvl7pPr>
            <a:lvl8pPr marL="3657600" lvl="7" indent="-342900" algn="r" rtl="1">
              <a:spcBef>
                <a:spcPts val="360"/>
              </a:spcBef>
              <a:spcAft>
                <a:spcPts val="0"/>
              </a:spcAft>
              <a:buSzPts val="1800"/>
              <a:buChar char="•"/>
              <a:defRPr/>
            </a:lvl8pPr>
            <a:lvl9pPr marL="4114800" lvl="8" indent="-342900" algn="r" rtl="1">
              <a:spcBef>
                <a:spcPts val="360"/>
              </a:spcBef>
              <a:spcAft>
                <a:spcPts val="0"/>
              </a:spcAft>
              <a:buSzPts val="1800"/>
              <a:buChar char="•"/>
              <a:defRPr/>
            </a:lvl9pPr>
          </a:lstStyle>
          <a:p>
            <a:endParaRPr/>
          </a:p>
        </p:txBody>
      </p:sp>
      <p:sp>
        <p:nvSpPr>
          <p:cNvPr id="157" name="Google Shape;157;p21"/>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sz="1200">
                <a:solidFill>
                  <a:srgbClr val="045C75"/>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58" name="Google Shape;158;p21"/>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59" name="Google Shape;159;p21"/>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مقارنة" type="twoTxTwoObj">
  <p:cSld name="TWO_OBJECTS_WITH_TEXT">
    <p:spTree>
      <p:nvGrpSpPr>
        <p:cNvPr id="1" name="Shape 171"/>
        <p:cNvGrpSpPr/>
        <p:nvPr/>
      </p:nvGrpSpPr>
      <p:grpSpPr>
        <a:xfrm>
          <a:off x="0" y="0"/>
          <a:ext cx="0" cy="0"/>
          <a:chOff x="0" y="0"/>
          <a:chExt cx="0" cy="0"/>
        </a:xfrm>
      </p:grpSpPr>
      <p:sp>
        <p:nvSpPr>
          <p:cNvPr id="172" name="Google Shape;172;p23"/>
          <p:cNvSpPr txBox="1">
            <a:spLocks noGrp="1"/>
          </p:cNvSpPr>
          <p:nvPr>
            <p:ph type="title"/>
          </p:nvPr>
        </p:nvSpPr>
        <p:spPr>
          <a:xfrm>
            <a:off x="457200" y="704088"/>
            <a:ext cx="8229600" cy="1143000"/>
          </a:xfrm>
          <a:prstGeom prst="rect">
            <a:avLst/>
          </a:prstGeom>
          <a:noFill/>
          <a:ln>
            <a:noFill/>
          </a:ln>
        </p:spPr>
        <p:txBody>
          <a:bodyPr spcFirstLastPara="1" wrap="square" lIns="0" tIns="45700" rIns="0" bIns="0" anchor="b" anchorCtr="0">
            <a:noAutofit/>
          </a:bodyPr>
          <a:lstStyle>
            <a:lvl1pPr lvl="0" algn="l" rtl="1">
              <a:spcBef>
                <a:spcPts val="0"/>
              </a:spcBef>
              <a:spcAft>
                <a:spcPts val="0"/>
              </a:spcAft>
              <a:buClr>
                <a:schemeClr val="dk2"/>
              </a:buClr>
              <a:buSzPts val="5000"/>
              <a:buFont typeface="Calibri"/>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73" name="Google Shape;173;p23"/>
          <p:cNvSpPr txBox="1">
            <a:spLocks noGrp="1"/>
          </p:cNvSpPr>
          <p:nvPr>
            <p:ph type="body" idx="1"/>
          </p:nvPr>
        </p:nvSpPr>
        <p:spPr>
          <a:xfrm>
            <a:off x="457200" y="1855248"/>
            <a:ext cx="4040100" cy="659400"/>
          </a:xfrm>
          <a:prstGeom prst="rect">
            <a:avLst/>
          </a:prstGeom>
          <a:noFill/>
          <a:ln>
            <a:noFill/>
          </a:ln>
        </p:spPr>
        <p:txBody>
          <a:bodyPr spcFirstLastPara="1" wrap="square" lIns="45700" tIns="0" rIns="45700" bIns="0" anchor="ctr" anchorCtr="0">
            <a:noAutofit/>
          </a:bodyPr>
          <a:lstStyle>
            <a:lvl1pPr marL="457200" lvl="0" indent="-228600" algn="r" rtl="1">
              <a:spcBef>
                <a:spcPts val="480"/>
              </a:spcBef>
              <a:spcAft>
                <a:spcPts val="0"/>
              </a:spcAft>
              <a:buSzPts val="2280"/>
              <a:buNone/>
              <a:defRPr sz="2400" b="1" cap="none">
                <a:solidFill>
                  <a:schemeClr val="dk2"/>
                </a:solidFill>
              </a:defRPr>
            </a:lvl1pPr>
            <a:lvl2pPr marL="914400" lvl="1" indent="-228600" algn="r" rtl="1">
              <a:spcBef>
                <a:spcPts val="400"/>
              </a:spcBef>
              <a:spcAft>
                <a:spcPts val="0"/>
              </a:spcAft>
              <a:buSzPts val="1700"/>
              <a:buNone/>
              <a:defRPr sz="2000" b="1"/>
            </a:lvl2pPr>
            <a:lvl3pPr marL="1371600" lvl="2" indent="-228600" algn="r" rtl="1">
              <a:spcBef>
                <a:spcPts val="360"/>
              </a:spcBef>
              <a:spcAft>
                <a:spcPts val="0"/>
              </a:spcAft>
              <a:buSzPts val="1260"/>
              <a:buNone/>
              <a:defRPr sz="1800" b="1"/>
            </a:lvl3pPr>
            <a:lvl4pPr marL="1828800" lvl="3" indent="-228600" algn="r" rtl="1">
              <a:spcBef>
                <a:spcPts val="320"/>
              </a:spcBef>
              <a:spcAft>
                <a:spcPts val="0"/>
              </a:spcAft>
              <a:buSzPts val="1040"/>
              <a:buNone/>
              <a:defRPr sz="1600" b="1"/>
            </a:lvl4pPr>
            <a:lvl5pPr marL="2286000" lvl="4" indent="-228600" algn="r" rtl="1">
              <a:spcBef>
                <a:spcPts val="320"/>
              </a:spcBef>
              <a:spcAft>
                <a:spcPts val="0"/>
              </a:spcAft>
              <a:buSzPts val="1040"/>
              <a:buNone/>
              <a:defRPr sz="1600" b="1"/>
            </a:lvl5pPr>
            <a:lvl6pPr marL="2743200" lvl="5" indent="-320039" algn="r" rtl="1">
              <a:spcBef>
                <a:spcPts val="360"/>
              </a:spcBef>
              <a:spcAft>
                <a:spcPts val="0"/>
              </a:spcAft>
              <a:buSzPts val="1440"/>
              <a:buChar char="⚫"/>
              <a:defRPr/>
            </a:lvl6pPr>
            <a:lvl7pPr marL="3200400" lvl="6" indent="-320039" algn="r" rtl="1">
              <a:spcBef>
                <a:spcPts val="360"/>
              </a:spcBef>
              <a:spcAft>
                <a:spcPts val="0"/>
              </a:spcAft>
              <a:buSzPts val="1440"/>
              <a:buChar char="⚫"/>
              <a:defRPr/>
            </a:lvl7pPr>
            <a:lvl8pPr marL="3657600" lvl="7" indent="-342900" algn="r" rtl="1">
              <a:spcBef>
                <a:spcPts val="360"/>
              </a:spcBef>
              <a:spcAft>
                <a:spcPts val="0"/>
              </a:spcAft>
              <a:buSzPts val="1800"/>
              <a:buChar char="•"/>
              <a:defRPr/>
            </a:lvl8pPr>
            <a:lvl9pPr marL="4114800" lvl="8" indent="-342900" algn="r" rtl="1">
              <a:spcBef>
                <a:spcPts val="360"/>
              </a:spcBef>
              <a:spcAft>
                <a:spcPts val="0"/>
              </a:spcAft>
              <a:buSzPts val="1800"/>
              <a:buChar char="•"/>
              <a:defRPr/>
            </a:lvl9pPr>
          </a:lstStyle>
          <a:p>
            <a:endParaRPr/>
          </a:p>
        </p:txBody>
      </p:sp>
      <p:sp>
        <p:nvSpPr>
          <p:cNvPr id="174" name="Google Shape;174;p23"/>
          <p:cNvSpPr txBox="1">
            <a:spLocks noGrp="1"/>
          </p:cNvSpPr>
          <p:nvPr>
            <p:ph type="body" idx="2"/>
          </p:nvPr>
        </p:nvSpPr>
        <p:spPr>
          <a:xfrm>
            <a:off x="4645025" y="1859757"/>
            <a:ext cx="4041900" cy="654900"/>
          </a:xfrm>
          <a:prstGeom prst="rect">
            <a:avLst/>
          </a:prstGeom>
          <a:noFill/>
          <a:ln>
            <a:noFill/>
          </a:ln>
        </p:spPr>
        <p:txBody>
          <a:bodyPr spcFirstLastPara="1" wrap="square" lIns="45700" tIns="0" rIns="45700" bIns="0" anchor="ctr" anchorCtr="0">
            <a:noAutofit/>
          </a:bodyPr>
          <a:lstStyle>
            <a:lvl1pPr marL="457200" lvl="0" indent="-228600" algn="r" rtl="1">
              <a:spcBef>
                <a:spcPts val="480"/>
              </a:spcBef>
              <a:spcAft>
                <a:spcPts val="0"/>
              </a:spcAft>
              <a:buSzPts val="2280"/>
              <a:buNone/>
              <a:defRPr sz="2400" b="1" cap="none">
                <a:solidFill>
                  <a:schemeClr val="dk2"/>
                </a:solidFill>
              </a:defRPr>
            </a:lvl1pPr>
            <a:lvl2pPr marL="914400" lvl="1" indent="-228600" algn="r" rtl="1">
              <a:spcBef>
                <a:spcPts val="400"/>
              </a:spcBef>
              <a:spcAft>
                <a:spcPts val="0"/>
              </a:spcAft>
              <a:buSzPts val="1700"/>
              <a:buNone/>
              <a:defRPr sz="2000" b="1"/>
            </a:lvl2pPr>
            <a:lvl3pPr marL="1371600" lvl="2" indent="-228600" algn="r" rtl="1">
              <a:spcBef>
                <a:spcPts val="360"/>
              </a:spcBef>
              <a:spcAft>
                <a:spcPts val="0"/>
              </a:spcAft>
              <a:buSzPts val="1260"/>
              <a:buNone/>
              <a:defRPr sz="1800" b="1"/>
            </a:lvl3pPr>
            <a:lvl4pPr marL="1828800" lvl="3" indent="-228600" algn="r" rtl="1">
              <a:spcBef>
                <a:spcPts val="320"/>
              </a:spcBef>
              <a:spcAft>
                <a:spcPts val="0"/>
              </a:spcAft>
              <a:buSzPts val="1040"/>
              <a:buNone/>
              <a:defRPr sz="1600" b="1"/>
            </a:lvl4pPr>
            <a:lvl5pPr marL="2286000" lvl="4" indent="-228600" algn="r" rtl="1">
              <a:spcBef>
                <a:spcPts val="320"/>
              </a:spcBef>
              <a:spcAft>
                <a:spcPts val="0"/>
              </a:spcAft>
              <a:buSzPts val="1040"/>
              <a:buNone/>
              <a:defRPr sz="1600" b="1"/>
            </a:lvl5pPr>
            <a:lvl6pPr marL="2743200" lvl="5" indent="-320039" algn="r" rtl="1">
              <a:spcBef>
                <a:spcPts val="360"/>
              </a:spcBef>
              <a:spcAft>
                <a:spcPts val="0"/>
              </a:spcAft>
              <a:buSzPts val="1440"/>
              <a:buChar char="⚫"/>
              <a:defRPr/>
            </a:lvl6pPr>
            <a:lvl7pPr marL="3200400" lvl="6" indent="-320039" algn="r" rtl="1">
              <a:spcBef>
                <a:spcPts val="360"/>
              </a:spcBef>
              <a:spcAft>
                <a:spcPts val="0"/>
              </a:spcAft>
              <a:buSzPts val="1440"/>
              <a:buChar char="⚫"/>
              <a:defRPr/>
            </a:lvl7pPr>
            <a:lvl8pPr marL="3657600" lvl="7" indent="-342900" algn="r" rtl="1">
              <a:spcBef>
                <a:spcPts val="360"/>
              </a:spcBef>
              <a:spcAft>
                <a:spcPts val="0"/>
              </a:spcAft>
              <a:buSzPts val="1800"/>
              <a:buChar char="•"/>
              <a:defRPr/>
            </a:lvl8pPr>
            <a:lvl9pPr marL="4114800" lvl="8" indent="-342900" algn="r" rtl="1">
              <a:spcBef>
                <a:spcPts val="360"/>
              </a:spcBef>
              <a:spcAft>
                <a:spcPts val="0"/>
              </a:spcAft>
              <a:buSzPts val="1800"/>
              <a:buChar char="•"/>
              <a:defRPr/>
            </a:lvl9pPr>
          </a:lstStyle>
          <a:p>
            <a:endParaRPr/>
          </a:p>
        </p:txBody>
      </p:sp>
      <p:sp>
        <p:nvSpPr>
          <p:cNvPr id="175" name="Google Shape;175;p23"/>
          <p:cNvSpPr txBox="1">
            <a:spLocks noGrp="1"/>
          </p:cNvSpPr>
          <p:nvPr>
            <p:ph type="body" idx="3"/>
          </p:nvPr>
        </p:nvSpPr>
        <p:spPr>
          <a:xfrm>
            <a:off x="457200" y="2514600"/>
            <a:ext cx="4040100" cy="3845700"/>
          </a:xfrm>
          <a:prstGeom prst="rect">
            <a:avLst/>
          </a:prstGeom>
          <a:noFill/>
          <a:ln>
            <a:noFill/>
          </a:ln>
        </p:spPr>
        <p:txBody>
          <a:bodyPr spcFirstLastPara="1" wrap="square" lIns="91425" tIns="0" rIns="91425" bIns="45700" anchor="t" anchorCtr="0">
            <a:noAutofit/>
          </a:bodyPr>
          <a:lstStyle>
            <a:lvl1pPr marL="457200" lvl="0" indent="-361315" algn="r" rtl="1">
              <a:spcBef>
                <a:spcPts val="440"/>
              </a:spcBef>
              <a:spcAft>
                <a:spcPts val="0"/>
              </a:spcAft>
              <a:buSzPts val="2090"/>
              <a:buChar char="⚫"/>
              <a:defRPr sz="2200"/>
            </a:lvl1pPr>
            <a:lvl2pPr marL="914400" lvl="1" indent="-336550" algn="r" rtl="1">
              <a:spcBef>
                <a:spcPts val="400"/>
              </a:spcBef>
              <a:spcAft>
                <a:spcPts val="0"/>
              </a:spcAft>
              <a:buSzPts val="1700"/>
              <a:buChar char="⚫"/>
              <a:defRPr sz="2000"/>
            </a:lvl2pPr>
            <a:lvl3pPr marL="1371600" lvl="2" indent="-308610" algn="r" rtl="1">
              <a:spcBef>
                <a:spcPts val="360"/>
              </a:spcBef>
              <a:spcAft>
                <a:spcPts val="0"/>
              </a:spcAft>
              <a:buSzPts val="1260"/>
              <a:buChar char="⚫"/>
              <a:defRPr sz="1800"/>
            </a:lvl3pPr>
            <a:lvl4pPr marL="1828800" lvl="3" indent="-294639" algn="r" rtl="1">
              <a:spcBef>
                <a:spcPts val="320"/>
              </a:spcBef>
              <a:spcAft>
                <a:spcPts val="0"/>
              </a:spcAft>
              <a:buSzPts val="1040"/>
              <a:buChar char="⚫"/>
              <a:defRPr sz="1600"/>
            </a:lvl4pPr>
            <a:lvl5pPr marL="2286000" lvl="4" indent="-294639" algn="r" rtl="1">
              <a:spcBef>
                <a:spcPts val="320"/>
              </a:spcBef>
              <a:spcAft>
                <a:spcPts val="0"/>
              </a:spcAft>
              <a:buSzPts val="1040"/>
              <a:buChar char="⚫"/>
              <a:defRPr sz="1600"/>
            </a:lvl5pPr>
            <a:lvl6pPr marL="2743200" lvl="5" indent="-320039" algn="r" rtl="1">
              <a:spcBef>
                <a:spcPts val="360"/>
              </a:spcBef>
              <a:spcAft>
                <a:spcPts val="0"/>
              </a:spcAft>
              <a:buSzPts val="1440"/>
              <a:buChar char="⚫"/>
              <a:defRPr/>
            </a:lvl6pPr>
            <a:lvl7pPr marL="3200400" lvl="6" indent="-320039" algn="r" rtl="1">
              <a:spcBef>
                <a:spcPts val="360"/>
              </a:spcBef>
              <a:spcAft>
                <a:spcPts val="0"/>
              </a:spcAft>
              <a:buSzPts val="1440"/>
              <a:buChar char="⚫"/>
              <a:defRPr/>
            </a:lvl7pPr>
            <a:lvl8pPr marL="3657600" lvl="7" indent="-342900" algn="r" rtl="1">
              <a:spcBef>
                <a:spcPts val="360"/>
              </a:spcBef>
              <a:spcAft>
                <a:spcPts val="0"/>
              </a:spcAft>
              <a:buSzPts val="1800"/>
              <a:buChar char="•"/>
              <a:defRPr/>
            </a:lvl8pPr>
            <a:lvl9pPr marL="4114800" lvl="8" indent="-342900" algn="r" rtl="1">
              <a:spcBef>
                <a:spcPts val="360"/>
              </a:spcBef>
              <a:spcAft>
                <a:spcPts val="0"/>
              </a:spcAft>
              <a:buSzPts val="1800"/>
              <a:buChar char="•"/>
              <a:defRPr/>
            </a:lvl9pPr>
          </a:lstStyle>
          <a:p>
            <a:endParaRPr/>
          </a:p>
        </p:txBody>
      </p:sp>
      <p:sp>
        <p:nvSpPr>
          <p:cNvPr id="176" name="Google Shape;176;p23"/>
          <p:cNvSpPr txBox="1">
            <a:spLocks noGrp="1"/>
          </p:cNvSpPr>
          <p:nvPr>
            <p:ph type="body" idx="4"/>
          </p:nvPr>
        </p:nvSpPr>
        <p:spPr>
          <a:xfrm>
            <a:off x="4645025" y="2514600"/>
            <a:ext cx="4041900" cy="3845700"/>
          </a:xfrm>
          <a:prstGeom prst="rect">
            <a:avLst/>
          </a:prstGeom>
          <a:noFill/>
          <a:ln>
            <a:noFill/>
          </a:ln>
        </p:spPr>
        <p:txBody>
          <a:bodyPr spcFirstLastPara="1" wrap="square" lIns="91425" tIns="0" rIns="91425" bIns="45700" anchor="t" anchorCtr="0">
            <a:noAutofit/>
          </a:bodyPr>
          <a:lstStyle>
            <a:lvl1pPr marL="457200" lvl="0" indent="-361315" algn="r" rtl="1">
              <a:spcBef>
                <a:spcPts val="440"/>
              </a:spcBef>
              <a:spcAft>
                <a:spcPts val="0"/>
              </a:spcAft>
              <a:buSzPts val="2090"/>
              <a:buChar char="⚫"/>
              <a:defRPr sz="2200"/>
            </a:lvl1pPr>
            <a:lvl2pPr marL="914400" lvl="1" indent="-336550" algn="r" rtl="1">
              <a:spcBef>
                <a:spcPts val="400"/>
              </a:spcBef>
              <a:spcAft>
                <a:spcPts val="0"/>
              </a:spcAft>
              <a:buSzPts val="1700"/>
              <a:buChar char="⚫"/>
              <a:defRPr sz="2000"/>
            </a:lvl2pPr>
            <a:lvl3pPr marL="1371600" lvl="2" indent="-308610" algn="r" rtl="1">
              <a:spcBef>
                <a:spcPts val="360"/>
              </a:spcBef>
              <a:spcAft>
                <a:spcPts val="0"/>
              </a:spcAft>
              <a:buSzPts val="1260"/>
              <a:buChar char="⚫"/>
              <a:defRPr sz="1800"/>
            </a:lvl3pPr>
            <a:lvl4pPr marL="1828800" lvl="3" indent="-294639" algn="r" rtl="1">
              <a:spcBef>
                <a:spcPts val="320"/>
              </a:spcBef>
              <a:spcAft>
                <a:spcPts val="0"/>
              </a:spcAft>
              <a:buSzPts val="1040"/>
              <a:buChar char="⚫"/>
              <a:defRPr sz="1600"/>
            </a:lvl4pPr>
            <a:lvl5pPr marL="2286000" lvl="4" indent="-294639" algn="r" rtl="1">
              <a:spcBef>
                <a:spcPts val="320"/>
              </a:spcBef>
              <a:spcAft>
                <a:spcPts val="0"/>
              </a:spcAft>
              <a:buSzPts val="1040"/>
              <a:buChar char="⚫"/>
              <a:defRPr sz="1600"/>
            </a:lvl5pPr>
            <a:lvl6pPr marL="2743200" lvl="5" indent="-320039" algn="r" rtl="1">
              <a:spcBef>
                <a:spcPts val="360"/>
              </a:spcBef>
              <a:spcAft>
                <a:spcPts val="0"/>
              </a:spcAft>
              <a:buSzPts val="1440"/>
              <a:buChar char="⚫"/>
              <a:defRPr/>
            </a:lvl6pPr>
            <a:lvl7pPr marL="3200400" lvl="6" indent="-320039" algn="r" rtl="1">
              <a:spcBef>
                <a:spcPts val="360"/>
              </a:spcBef>
              <a:spcAft>
                <a:spcPts val="0"/>
              </a:spcAft>
              <a:buSzPts val="1440"/>
              <a:buChar char="⚫"/>
              <a:defRPr/>
            </a:lvl7pPr>
            <a:lvl8pPr marL="3657600" lvl="7" indent="-342900" algn="r" rtl="1">
              <a:spcBef>
                <a:spcPts val="360"/>
              </a:spcBef>
              <a:spcAft>
                <a:spcPts val="0"/>
              </a:spcAft>
              <a:buSzPts val="1800"/>
              <a:buChar char="•"/>
              <a:defRPr/>
            </a:lvl8pPr>
            <a:lvl9pPr marL="4114800" lvl="8" indent="-342900" algn="r" rtl="1">
              <a:spcBef>
                <a:spcPts val="360"/>
              </a:spcBef>
              <a:spcAft>
                <a:spcPts val="0"/>
              </a:spcAft>
              <a:buSzPts val="1800"/>
              <a:buChar char="•"/>
              <a:defRPr/>
            </a:lvl9pPr>
          </a:lstStyle>
          <a:p>
            <a:endParaRPr/>
          </a:p>
        </p:txBody>
      </p:sp>
      <p:sp>
        <p:nvSpPr>
          <p:cNvPr id="177" name="Google Shape;177;p23"/>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sz="1200">
                <a:solidFill>
                  <a:srgbClr val="045C75"/>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78" name="Google Shape;178;p23"/>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79" name="Google Shape;179;p23"/>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عنوان فقط" type="titleOnly">
  <p:cSld name="TITLE_ONLY">
    <p:spTree>
      <p:nvGrpSpPr>
        <p:cNvPr id="1" name="Shape 191"/>
        <p:cNvGrpSpPr/>
        <p:nvPr/>
      </p:nvGrpSpPr>
      <p:grpSpPr>
        <a:xfrm>
          <a:off x="0" y="0"/>
          <a:ext cx="0" cy="0"/>
          <a:chOff x="0" y="0"/>
          <a:chExt cx="0" cy="0"/>
        </a:xfrm>
      </p:grpSpPr>
      <p:sp>
        <p:nvSpPr>
          <p:cNvPr id="192" name="Google Shape;192;p25"/>
          <p:cNvSpPr txBox="1">
            <a:spLocks noGrp="1"/>
          </p:cNvSpPr>
          <p:nvPr>
            <p:ph type="title"/>
          </p:nvPr>
        </p:nvSpPr>
        <p:spPr>
          <a:xfrm>
            <a:off x="457200" y="704088"/>
            <a:ext cx="8305800" cy="1143000"/>
          </a:xfrm>
          <a:prstGeom prst="rect">
            <a:avLst/>
          </a:prstGeom>
          <a:noFill/>
          <a:ln>
            <a:noFill/>
          </a:ln>
        </p:spPr>
        <p:txBody>
          <a:bodyPr spcFirstLastPara="1" wrap="square" lIns="0" tIns="45700" rIns="0" bIns="0" anchor="b" anchorCtr="0">
            <a:normAutofit/>
          </a:bodyPr>
          <a:lstStyle>
            <a:lvl1pPr lvl="0" algn="l" rtl="0">
              <a:spcBef>
                <a:spcPts val="0"/>
              </a:spcBef>
              <a:spcAft>
                <a:spcPts val="0"/>
              </a:spcAft>
              <a:buClr>
                <a:schemeClr val="dk2"/>
              </a:buClr>
              <a:buSzPts val="5000"/>
              <a:buFont typeface="Calibri"/>
              <a:buNone/>
              <a:defRPr sz="5000" b="0">
                <a:solidFill>
                  <a:schemeClr val="dk2"/>
                </a:solidFill>
                <a:latin typeface="Calibri"/>
                <a:ea typeface="Calibri"/>
                <a:cs typeface="Calibri"/>
                <a:sym typeface="Calibri"/>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93" name="Google Shape;193;p25"/>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sz="1200">
                <a:solidFill>
                  <a:srgbClr val="045C75"/>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94" name="Google Shape;194;p25"/>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95" name="Google Shape;195;p25"/>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فارغ" type="blank">
  <p:cSld name="BLANK">
    <p:spTree>
      <p:nvGrpSpPr>
        <p:cNvPr id="1" name="Shape 207"/>
        <p:cNvGrpSpPr/>
        <p:nvPr/>
      </p:nvGrpSpPr>
      <p:grpSpPr>
        <a:xfrm>
          <a:off x="0" y="0"/>
          <a:ext cx="0" cy="0"/>
          <a:chOff x="0" y="0"/>
          <a:chExt cx="0" cy="0"/>
        </a:xfrm>
      </p:grpSpPr>
      <p:sp>
        <p:nvSpPr>
          <p:cNvPr id="208" name="Google Shape;208;p27"/>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sz="1200">
                <a:solidFill>
                  <a:srgbClr val="045C75"/>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09" name="Google Shape;209;p27"/>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10" name="Google Shape;210;p27"/>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محتوى ذو تسمية توضيحية" type="objTx">
  <p:cSld name="OBJECT_WITH_CAPTION_TEXT">
    <p:spTree>
      <p:nvGrpSpPr>
        <p:cNvPr id="1" name="Shape 222"/>
        <p:cNvGrpSpPr/>
        <p:nvPr/>
      </p:nvGrpSpPr>
      <p:grpSpPr>
        <a:xfrm>
          <a:off x="0" y="0"/>
          <a:ext cx="0" cy="0"/>
          <a:chOff x="0" y="0"/>
          <a:chExt cx="0" cy="0"/>
        </a:xfrm>
      </p:grpSpPr>
      <p:sp>
        <p:nvSpPr>
          <p:cNvPr id="223" name="Google Shape;223;p29"/>
          <p:cNvSpPr txBox="1">
            <a:spLocks noGrp="1"/>
          </p:cNvSpPr>
          <p:nvPr>
            <p:ph type="title"/>
          </p:nvPr>
        </p:nvSpPr>
        <p:spPr>
          <a:xfrm>
            <a:off x="685800" y="514352"/>
            <a:ext cx="2743200" cy="1162200"/>
          </a:xfrm>
          <a:prstGeom prst="rect">
            <a:avLst/>
          </a:prstGeom>
          <a:noFill/>
          <a:ln>
            <a:noFill/>
          </a:ln>
        </p:spPr>
        <p:txBody>
          <a:bodyPr spcFirstLastPara="1" wrap="square" lIns="0" tIns="45700" rIns="0" bIns="0" anchor="b" anchorCtr="0">
            <a:noAutofit/>
          </a:bodyPr>
          <a:lstStyle>
            <a:lvl1pPr lvl="0" algn="l" rtl="0">
              <a:spcBef>
                <a:spcPts val="0"/>
              </a:spcBef>
              <a:spcAft>
                <a:spcPts val="0"/>
              </a:spcAft>
              <a:buClr>
                <a:schemeClr val="dk2"/>
              </a:buClr>
              <a:buSzPts val="2600"/>
              <a:buFont typeface="Calibri"/>
              <a:buNone/>
              <a:defRPr sz="2600" b="0">
                <a:solidFill>
                  <a:schemeClr val="dk2"/>
                </a:solidFill>
                <a:latin typeface="Calibri"/>
                <a:ea typeface="Calibri"/>
                <a:cs typeface="Calibri"/>
                <a:sym typeface="Calibri"/>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224" name="Google Shape;224;p29"/>
          <p:cNvSpPr txBox="1">
            <a:spLocks noGrp="1"/>
          </p:cNvSpPr>
          <p:nvPr>
            <p:ph type="body" idx="1"/>
          </p:nvPr>
        </p:nvSpPr>
        <p:spPr>
          <a:xfrm>
            <a:off x="685800" y="1676400"/>
            <a:ext cx="2743200" cy="4572000"/>
          </a:xfrm>
          <a:prstGeom prst="rect">
            <a:avLst/>
          </a:prstGeom>
          <a:noFill/>
          <a:ln>
            <a:noFill/>
          </a:ln>
        </p:spPr>
        <p:txBody>
          <a:bodyPr spcFirstLastPara="1" wrap="square" lIns="18275" tIns="45700" rIns="18275" bIns="45700" anchor="t" anchorCtr="0">
            <a:noAutofit/>
          </a:bodyPr>
          <a:lstStyle>
            <a:lvl1pPr marL="457200" lvl="0" indent="-228600" algn="l" rtl="1">
              <a:spcBef>
                <a:spcPts val="280"/>
              </a:spcBef>
              <a:spcAft>
                <a:spcPts val="0"/>
              </a:spcAft>
              <a:buSzPts val="1330"/>
              <a:buNone/>
              <a:defRPr sz="1400"/>
            </a:lvl1pPr>
            <a:lvl2pPr marL="914400" lvl="1" indent="-228600" algn="l" rtl="1">
              <a:spcBef>
                <a:spcPts val="240"/>
              </a:spcBef>
              <a:spcAft>
                <a:spcPts val="0"/>
              </a:spcAft>
              <a:buSzPts val="1020"/>
              <a:buNone/>
              <a:defRPr sz="1200"/>
            </a:lvl2pPr>
            <a:lvl3pPr marL="1371600" lvl="2" indent="-228600" algn="l" rtl="1">
              <a:spcBef>
                <a:spcPts val="200"/>
              </a:spcBef>
              <a:spcAft>
                <a:spcPts val="0"/>
              </a:spcAft>
              <a:buSzPts val="700"/>
              <a:buNone/>
              <a:defRPr sz="1000"/>
            </a:lvl3pPr>
            <a:lvl4pPr marL="1828800" lvl="3" indent="-228600" algn="l" rtl="1">
              <a:spcBef>
                <a:spcPts val="180"/>
              </a:spcBef>
              <a:spcAft>
                <a:spcPts val="0"/>
              </a:spcAft>
              <a:buSzPts val="585"/>
              <a:buNone/>
              <a:defRPr sz="900"/>
            </a:lvl4pPr>
            <a:lvl5pPr marL="2286000" lvl="4" indent="-228600" algn="l" rtl="1">
              <a:spcBef>
                <a:spcPts val="180"/>
              </a:spcBef>
              <a:spcAft>
                <a:spcPts val="0"/>
              </a:spcAft>
              <a:buSzPts val="585"/>
              <a:buNone/>
              <a:defRPr sz="900"/>
            </a:lvl5pPr>
            <a:lvl6pPr marL="2743200" lvl="5" indent="-320039" algn="r" rtl="1">
              <a:spcBef>
                <a:spcPts val="360"/>
              </a:spcBef>
              <a:spcAft>
                <a:spcPts val="0"/>
              </a:spcAft>
              <a:buSzPts val="1440"/>
              <a:buChar char="⚫"/>
              <a:defRPr/>
            </a:lvl6pPr>
            <a:lvl7pPr marL="3200400" lvl="6" indent="-320039" algn="r" rtl="1">
              <a:spcBef>
                <a:spcPts val="360"/>
              </a:spcBef>
              <a:spcAft>
                <a:spcPts val="0"/>
              </a:spcAft>
              <a:buSzPts val="1440"/>
              <a:buChar char="⚫"/>
              <a:defRPr/>
            </a:lvl7pPr>
            <a:lvl8pPr marL="3657600" lvl="7" indent="-342900" algn="r" rtl="1">
              <a:spcBef>
                <a:spcPts val="360"/>
              </a:spcBef>
              <a:spcAft>
                <a:spcPts val="0"/>
              </a:spcAft>
              <a:buSzPts val="1800"/>
              <a:buChar char="•"/>
              <a:defRPr/>
            </a:lvl8pPr>
            <a:lvl9pPr marL="4114800" lvl="8" indent="-342900" algn="r" rtl="1">
              <a:spcBef>
                <a:spcPts val="360"/>
              </a:spcBef>
              <a:spcAft>
                <a:spcPts val="0"/>
              </a:spcAft>
              <a:buSzPts val="1800"/>
              <a:buChar char="•"/>
              <a:defRPr/>
            </a:lvl9pPr>
          </a:lstStyle>
          <a:p>
            <a:endParaRPr/>
          </a:p>
        </p:txBody>
      </p:sp>
      <p:sp>
        <p:nvSpPr>
          <p:cNvPr id="225" name="Google Shape;225;p29"/>
          <p:cNvSpPr txBox="1">
            <a:spLocks noGrp="1"/>
          </p:cNvSpPr>
          <p:nvPr>
            <p:ph type="body" idx="2"/>
          </p:nvPr>
        </p:nvSpPr>
        <p:spPr>
          <a:xfrm>
            <a:off x="3575050" y="1676400"/>
            <a:ext cx="5111700" cy="4572000"/>
          </a:xfrm>
          <a:prstGeom prst="rect">
            <a:avLst/>
          </a:prstGeom>
          <a:noFill/>
          <a:ln>
            <a:noFill/>
          </a:ln>
        </p:spPr>
        <p:txBody>
          <a:bodyPr spcFirstLastPara="1" wrap="square" lIns="91425" tIns="0" rIns="91425" bIns="45700" anchor="t" anchorCtr="0">
            <a:noAutofit/>
          </a:bodyPr>
          <a:lstStyle>
            <a:lvl1pPr marL="457200" lvl="0" indent="-397510" algn="r" rtl="1">
              <a:spcBef>
                <a:spcPts val="560"/>
              </a:spcBef>
              <a:spcAft>
                <a:spcPts val="0"/>
              </a:spcAft>
              <a:buSzPts val="2660"/>
              <a:buChar char="⚫"/>
              <a:defRPr sz="2800"/>
            </a:lvl1pPr>
            <a:lvl2pPr marL="914400" lvl="1" indent="-368935" algn="r" rtl="1">
              <a:spcBef>
                <a:spcPts val="520"/>
              </a:spcBef>
              <a:spcAft>
                <a:spcPts val="0"/>
              </a:spcAft>
              <a:buSzPts val="2210"/>
              <a:buChar char="⚫"/>
              <a:defRPr sz="2600"/>
            </a:lvl2pPr>
            <a:lvl3pPr marL="1371600" lvl="2" indent="-335280" algn="r" rtl="1">
              <a:spcBef>
                <a:spcPts val="480"/>
              </a:spcBef>
              <a:spcAft>
                <a:spcPts val="0"/>
              </a:spcAft>
              <a:buSzPts val="1680"/>
              <a:buChar char="⚫"/>
              <a:defRPr sz="2400"/>
            </a:lvl3pPr>
            <a:lvl4pPr marL="1828800" lvl="3" indent="-311150" algn="r" rtl="1">
              <a:spcBef>
                <a:spcPts val="400"/>
              </a:spcBef>
              <a:spcAft>
                <a:spcPts val="0"/>
              </a:spcAft>
              <a:buSzPts val="1300"/>
              <a:buChar char="⚫"/>
              <a:defRPr sz="2000"/>
            </a:lvl4pPr>
            <a:lvl5pPr marL="2286000" lvl="4" indent="-302895" algn="r" rtl="1">
              <a:spcBef>
                <a:spcPts val="360"/>
              </a:spcBef>
              <a:spcAft>
                <a:spcPts val="0"/>
              </a:spcAft>
              <a:buSzPts val="1170"/>
              <a:buChar char="⚫"/>
              <a:defRPr sz="1800"/>
            </a:lvl5pPr>
            <a:lvl6pPr marL="2743200" lvl="5" indent="-320039" algn="r" rtl="1">
              <a:spcBef>
                <a:spcPts val="360"/>
              </a:spcBef>
              <a:spcAft>
                <a:spcPts val="0"/>
              </a:spcAft>
              <a:buSzPts val="1440"/>
              <a:buChar char="⚫"/>
              <a:defRPr/>
            </a:lvl6pPr>
            <a:lvl7pPr marL="3200400" lvl="6" indent="-320039" algn="r" rtl="1">
              <a:spcBef>
                <a:spcPts val="360"/>
              </a:spcBef>
              <a:spcAft>
                <a:spcPts val="0"/>
              </a:spcAft>
              <a:buSzPts val="1440"/>
              <a:buChar char="⚫"/>
              <a:defRPr/>
            </a:lvl7pPr>
            <a:lvl8pPr marL="3657600" lvl="7" indent="-342900" algn="r" rtl="1">
              <a:spcBef>
                <a:spcPts val="360"/>
              </a:spcBef>
              <a:spcAft>
                <a:spcPts val="0"/>
              </a:spcAft>
              <a:buSzPts val="1800"/>
              <a:buChar char="•"/>
              <a:defRPr/>
            </a:lvl8pPr>
            <a:lvl9pPr marL="4114800" lvl="8" indent="-342900" algn="r" rtl="1">
              <a:spcBef>
                <a:spcPts val="360"/>
              </a:spcBef>
              <a:spcAft>
                <a:spcPts val="0"/>
              </a:spcAft>
              <a:buSzPts val="1800"/>
              <a:buChar char="•"/>
              <a:defRPr/>
            </a:lvl9pPr>
          </a:lstStyle>
          <a:p>
            <a:endParaRPr/>
          </a:p>
        </p:txBody>
      </p:sp>
      <p:sp>
        <p:nvSpPr>
          <p:cNvPr id="226" name="Google Shape;226;p29"/>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sz="1200">
                <a:solidFill>
                  <a:srgbClr val="045C75"/>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27" name="Google Shape;227;p29"/>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28" name="Google Shape;228;p29"/>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عنوان ومحتوى" type="obj">
  <p:cSld name="OBJECT">
    <p:spTree>
      <p:nvGrpSpPr>
        <p:cNvPr id="1" name="Shape 33"/>
        <p:cNvGrpSpPr/>
        <p:nvPr/>
      </p:nvGrpSpPr>
      <p:grpSpPr>
        <a:xfrm>
          <a:off x="0" y="0"/>
          <a:ext cx="0" cy="0"/>
          <a:chOff x="0" y="0"/>
          <a:chExt cx="0" cy="0"/>
        </a:xfrm>
      </p:grpSpPr>
      <p:sp>
        <p:nvSpPr>
          <p:cNvPr id="34" name="Google Shape;34;p4"/>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lvl1pPr lvl="0" algn="l" rtl="1">
              <a:spcBef>
                <a:spcPts val="0"/>
              </a:spcBef>
              <a:spcAft>
                <a:spcPts val="0"/>
              </a:spcAft>
              <a:buClr>
                <a:schemeClr val="dk2"/>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35" name="Google Shape;35;p4"/>
          <p:cNvSpPr txBox="1">
            <a:spLocks noGrp="1"/>
          </p:cNvSpPr>
          <p:nvPr>
            <p:ph type="body" idx="1"/>
          </p:nvPr>
        </p:nvSpPr>
        <p:spPr>
          <a:xfrm>
            <a:off x="457200" y="1935162"/>
            <a:ext cx="8229600" cy="4389300"/>
          </a:xfrm>
          <a:prstGeom prst="rect">
            <a:avLst/>
          </a:prstGeom>
          <a:noFill/>
          <a:ln>
            <a:noFill/>
          </a:ln>
        </p:spPr>
        <p:txBody>
          <a:bodyPr spcFirstLastPara="1" wrap="square" lIns="91425" tIns="45700" rIns="91425" bIns="45700" anchor="t" anchorCtr="0">
            <a:noAutofit/>
          </a:bodyPr>
          <a:lstStyle>
            <a:lvl1pPr marL="457200" lvl="0" indent="-337185" algn="r" rtl="1">
              <a:spcBef>
                <a:spcPts val="360"/>
              </a:spcBef>
              <a:spcAft>
                <a:spcPts val="0"/>
              </a:spcAft>
              <a:buSzPts val="1710"/>
              <a:buChar char="⚫"/>
              <a:defRPr/>
            </a:lvl1pPr>
            <a:lvl2pPr marL="914400" lvl="1" indent="-325755" algn="r" rtl="1">
              <a:spcBef>
                <a:spcPts val="360"/>
              </a:spcBef>
              <a:spcAft>
                <a:spcPts val="0"/>
              </a:spcAft>
              <a:buSzPts val="1530"/>
              <a:buChar char="⚫"/>
              <a:defRPr/>
            </a:lvl2pPr>
            <a:lvl3pPr marL="1371600" lvl="2" indent="-308610" algn="r" rtl="1">
              <a:spcBef>
                <a:spcPts val="360"/>
              </a:spcBef>
              <a:spcAft>
                <a:spcPts val="0"/>
              </a:spcAft>
              <a:buSzPts val="1260"/>
              <a:buChar char="⚫"/>
              <a:defRPr/>
            </a:lvl3pPr>
            <a:lvl4pPr marL="1828800" lvl="3" indent="-302894" algn="r" rtl="1">
              <a:spcBef>
                <a:spcPts val="360"/>
              </a:spcBef>
              <a:spcAft>
                <a:spcPts val="0"/>
              </a:spcAft>
              <a:buSzPts val="1170"/>
              <a:buChar char="⚫"/>
              <a:defRPr/>
            </a:lvl4pPr>
            <a:lvl5pPr marL="2286000" lvl="4" indent="-302895" algn="r" rtl="1">
              <a:spcBef>
                <a:spcPts val="360"/>
              </a:spcBef>
              <a:spcAft>
                <a:spcPts val="0"/>
              </a:spcAft>
              <a:buSzPts val="1170"/>
              <a:buChar char="⚫"/>
              <a:defRPr/>
            </a:lvl5pPr>
            <a:lvl6pPr marL="2743200" lvl="5" indent="-320039" algn="r" rtl="1">
              <a:spcBef>
                <a:spcPts val="360"/>
              </a:spcBef>
              <a:spcAft>
                <a:spcPts val="0"/>
              </a:spcAft>
              <a:buSzPts val="1440"/>
              <a:buChar char="⚫"/>
              <a:defRPr/>
            </a:lvl6pPr>
            <a:lvl7pPr marL="3200400" lvl="6" indent="-320039" algn="r" rtl="1">
              <a:spcBef>
                <a:spcPts val="360"/>
              </a:spcBef>
              <a:spcAft>
                <a:spcPts val="0"/>
              </a:spcAft>
              <a:buSzPts val="1440"/>
              <a:buChar char="⚫"/>
              <a:defRPr/>
            </a:lvl7pPr>
            <a:lvl8pPr marL="3657600" lvl="7" indent="-342900" algn="r" rtl="1">
              <a:spcBef>
                <a:spcPts val="360"/>
              </a:spcBef>
              <a:spcAft>
                <a:spcPts val="0"/>
              </a:spcAft>
              <a:buSzPts val="1800"/>
              <a:buChar char="•"/>
              <a:defRPr/>
            </a:lvl8pPr>
            <a:lvl9pPr marL="4114800" lvl="8" indent="-342900" algn="r" rtl="1">
              <a:spcBef>
                <a:spcPts val="360"/>
              </a:spcBef>
              <a:spcAft>
                <a:spcPts val="0"/>
              </a:spcAft>
              <a:buSzPts val="1800"/>
              <a:buChar char="•"/>
              <a:defRPr/>
            </a:lvl9pPr>
          </a:lstStyle>
          <a:p>
            <a:endParaRPr/>
          </a:p>
        </p:txBody>
      </p:sp>
      <p:sp>
        <p:nvSpPr>
          <p:cNvPr id="36" name="Google Shape;36;p4"/>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sz="1200">
                <a:solidFill>
                  <a:srgbClr val="045C75"/>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37" name="Google Shape;37;p4"/>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38" name="Google Shape;38;p4"/>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matchingName="صورة ذو تسمية توضيحية" type="picTx">
  <p:cSld name="PICTURE_WITH_CAPTION_TEXT">
    <p:spTree>
      <p:nvGrpSpPr>
        <p:cNvPr id="1" name="Shape 239"/>
        <p:cNvGrpSpPr/>
        <p:nvPr/>
      </p:nvGrpSpPr>
      <p:grpSpPr>
        <a:xfrm>
          <a:off x="0" y="0"/>
          <a:ext cx="0" cy="0"/>
          <a:chOff x="0" y="0"/>
          <a:chExt cx="0" cy="0"/>
        </a:xfrm>
      </p:grpSpPr>
      <p:sp>
        <p:nvSpPr>
          <p:cNvPr id="240" name="Google Shape;240;p31"/>
          <p:cNvSpPr txBox="1">
            <a:spLocks noGrp="1"/>
          </p:cNvSpPr>
          <p:nvPr>
            <p:ph type="title"/>
          </p:nvPr>
        </p:nvSpPr>
        <p:spPr>
          <a:xfrm>
            <a:off x="609600" y="1176996"/>
            <a:ext cx="2212800" cy="1582500"/>
          </a:xfrm>
          <a:prstGeom prst="rect">
            <a:avLst/>
          </a:prstGeom>
          <a:noFill/>
          <a:ln>
            <a:noFill/>
          </a:ln>
        </p:spPr>
        <p:txBody>
          <a:bodyPr spcFirstLastPara="1" wrap="square" lIns="45700" tIns="45700" rIns="45700" bIns="45700" anchor="b" anchorCtr="0">
            <a:noAutofit/>
          </a:bodyPr>
          <a:lstStyle>
            <a:lvl1pPr lvl="0" algn="l" rtl="1">
              <a:spcBef>
                <a:spcPts val="0"/>
              </a:spcBef>
              <a:spcAft>
                <a:spcPts val="0"/>
              </a:spcAft>
              <a:buClr>
                <a:schemeClr val="dk2"/>
              </a:buClr>
              <a:buSzPts val="2000"/>
              <a:buFont typeface="Calibri"/>
              <a:buNone/>
              <a:defRPr sz="2000" b="1">
                <a:solidFill>
                  <a:schemeClr val="dk2"/>
                </a:solidFil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241" name="Google Shape;241;p31"/>
          <p:cNvSpPr txBox="1">
            <a:spLocks noGrp="1"/>
          </p:cNvSpPr>
          <p:nvPr>
            <p:ph type="body" idx="1"/>
          </p:nvPr>
        </p:nvSpPr>
        <p:spPr>
          <a:xfrm>
            <a:off x="609600" y="2828785"/>
            <a:ext cx="2209800" cy="2179200"/>
          </a:xfrm>
          <a:prstGeom prst="rect">
            <a:avLst/>
          </a:prstGeom>
          <a:noFill/>
          <a:ln>
            <a:noFill/>
          </a:ln>
        </p:spPr>
        <p:txBody>
          <a:bodyPr spcFirstLastPara="1" wrap="square" lIns="64000" tIns="45700" rIns="45700" bIns="45700" anchor="t" anchorCtr="0">
            <a:noAutofit/>
          </a:bodyPr>
          <a:lstStyle>
            <a:lvl1pPr marL="457200" lvl="0" indent="-228600" algn="l" rtl="1">
              <a:spcBef>
                <a:spcPts val="250"/>
              </a:spcBef>
              <a:spcAft>
                <a:spcPts val="0"/>
              </a:spcAft>
              <a:buSzPts val="1235"/>
              <a:buFont typeface="Constantia"/>
              <a:buNone/>
              <a:defRPr sz="1300"/>
            </a:lvl1pPr>
            <a:lvl2pPr marL="914400" lvl="1" indent="-293369" algn="r" rtl="1">
              <a:spcBef>
                <a:spcPts val="240"/>
              </a:spcBef>
              <a:spcAft>
                <a:spcPts val="0"/>
              </a:spcAft>
              <a:buSzPts val="1020"/>
              <a:buChar char="⚫"/>
              <a:defRPr sz="1200"/>
            </a:lvl2pPr>
            <a:lvl3pPr marL="1371600" lvl="2" indent="-273050" algn="r" rtl="1">
              <a:spcBef>
                <a:spcPts val="200"/>
              </a:spcBef>
              <a:spcAft>
                <a:spcPts val="0"/>
              </a:spcAft>
              <a:buSzPts val="700"/>
              <a:buChar char="⚫"/>
              <a:defRPr sz="1000"/>
            </a:lvl3pPr>
            <a:lvl4pPr marL="1828800" lvl="3" indent="-265747" algn="r" rtl="1">
              <a:spcBef>
                <a:spcPts val="180"/>
              </a:spcBef>
              <a:spcAft>
                <a:spcPts val="0"/>
              </a:spcAft>
              <a:buSzPts val="585"/>
              <a:buChar char="⚫"/>
              <a:defRPr sz="900"/>
            </a:lvl4pPr>
            <a:lvl5pPr marL="2286000" lvl="4" indent="-265747" algn="r" rtl="1">
              <a:spcBef>
                <a:spcPts val="180"/>
              </a:spcBef>
              <a:spcAft>
                <a:spcPts val="0"/>
              </a:spcAft>
              <a:buSzPts val="585"/>
              <a:buChar char="⚫"/>
              <a:defRPr sz="900"/>
            </a:lvl5pPr>
            <a:lvl6pPr marL="2743200" lvl="5" indent="-320039" algn="r" rtl="1">
              <a:spcBef>
                <a:spcPts val="360"/>
              </a:spcBef>
              <a:spcAft>
                <a:spcPts val="0"/>
              </a:spcAft>
              <a:buSzPts val="1440"/>
              <a:buChar char="⚫"/>
              <a:defRPr/>
            </a:lvl6pPr>
            <a:lvl7pPr marL="3200400" lvl="6" indent="-320039" algn="r" rtl="1">
              <a:spcBef>
                <a:spcPts val="360"/>
              </a:spcBef>
              <a:spcAft>
                <a:spcPts val="0"/>
              </a:spcAft>
              <a:buSzPts val="1440"/>
              <a:buChar char="⚫"/>
              <a:defRPr/>
            </a:lvl7pPr>
            <a:lvl8pPr marL="3657600" lvl="7" indent="-342900" algn="r" rtl="1">
              <a:spcBef>
                <a:spcPts val="360"/>
              </a:spcBef>
              <a:spcAft>
                <a:spcPts val="0"/>
              </a:spcAft>
              <a:buSzPts val="1800"/>
              <a:buChar char="•"/>
              <a:defRPr/>
            </a:lvl8pPr>
            <a:lvl9pPr marL="4114800" lvl="8" indent="-342900" algn="r" rtl="1">
              <a:spcBef>
                <a:spcPts val="360"/>
              </a:spcBef>
              <a:spcAft>
                <a:spcPts val="0"/>
              </a:spcAft>
              <a:buSzPts val="1800"/>
              <a:buChar char="•"/>
              <a:defRPr/>
            </a:lvl9pPr>
          </a:lstStyle>
          <a:p>
            <a:endParaRPr/>
          </a:p>
        </p:txBody>
      </p:sp>
      <p:sp>
        <p:nvSpPr>
          <p:cNvPr id="242" name="Google Shape;242;p31"/>
          <p:cNvSpPr>
            <a:spLocks noGrp="1"/>
          </p:cNvSpPr>
          <p:nvPr>
            <p:ph type="pic" idx="2"/>
          </p:nvPr>
        </p:nvSpPr>
        <p:spPr>
          <a:xfrm rot="420022">
            <a:off x="3485831" y="1199543"/>
            <a:ext cx="4617824" cy="3931997"/>
          </a:xfrm>
          <a:prstGeom prst="rect">
            <a:avLst/>
          </a:prstGeom>
          <a:solidFill>
            <a:schemeClr val="lt2"/>
          </a:solidFill>
          <a:ln w="9525" cap="rnd" cmpd="sng">
            <a:solidFill>
              <a:srgbClr val="C0C0C0"/>
            </a:solidFill>
            <a:prstDash val="solid"/>
            <a:round/>
            <a:headEnd type="none" w="sm" len="sm"/>
            <a:tailEnd type="none" w="sm" len="sm"/>
          </a:ln>
        </p:spPr>
        <p:txBody>
          <a:bodyPr spcFirstLastPara="1" wrap="square" lIns="91425" tIns="45700" rIns="91425" bIns="45700" anchor="t" anchorCtr="0">
            <a:normAutofit/>
          </a:bodyPr>
          <a:lstStyle>
            <a:lvl1pPr marR="0" lvl="0" algn="r" rtl="1">
              <a:spcBef>
                <a:spcPts val="640"/>
              </a:spcBef>
              <a:spcAft>
                <a:spcPts val="0"/>
              </a:spcAft>
              <a:buClr>
                <a:schemeClr val="accent3"/>
              </a:buClr>
              <a:buSzPts val="3040"/>
              <a:buFont typeface="Noto Sans Symbols"/>
              <a:buNone/>
              <a:defRPr sz="3200" b="0" i="0" u="none" strike="noStrike" cap="none">
                <a:solidFill>
                  <a:schemeClr val="dk1"/>
                </a:solidFill>
                <a:latin typeface="Constantia"/>
                <a:ea typeface="Constantia"/>
                <a:cs typeface="Constantia"/>
                <a:sym typeface="Constantia"/>
              </a:defRPr>
            </a:lvl1pPr>
            <a:lvl2pPr marR="0" lvl="1" algn="r" rtl="1">
              <a:spcBef>
                <a:spcPts val="480"/>
              </a:spcBef>
              <a:spcAft>
                <a:spcPts val="0"/>
              </a:spcAft>
              <a:buClr>
                <a:schemeClr val="accent1"/>
              </a:buClr>
              <a:buSzPts val="2040"/>
              <a:buFont typeface="Noto Sans Symbols"/>
              <a:buChar char="⚫"/>
              <a:defRPr sz="2400" b="0" i="0" u="none" strike="noStrike" cap="none">
                <a:solidFill>
                  <a:schemeClr val="dk1"/>
                </a:solidFill>
                <a:latin typeface="Constantia"/>
                <a:ea typeface="Constantia"/>
                <a:cs typeface="Constantia"/>
                <a:sym typeface="Constantia"/>
              </a:defRPr>
            </a:lvl2pPr>
            <a:lvl3pPr marR="0" lvl="2" algn="r" rtl="1">
              <a:spcBef>
                <a:spcPts val="420"/>
              </a:spcBef>
              <a:spcAft>
                <a:spcPts val="0"/>
              </a:spcAft>
              <a:buClr>
                <a:schemeClr val="accent2"/>
              </a:buClr>
              <a:buSzPts val="1470"/>
              <a:buFont typeface="Noto Sans Symbols"/>
              <a:buChar char="⚫"/>
              <a:defRPr sz="2100" b="0" i="0" u="none" strike="noStrike" cap="none">
                <a:solidFill>
                  <a:schemeClr val="dk1"/>
                </a:solidFill>
                <a:latin typeface="Constantia"/>
                <a:ea typeface="Constantia"/>
                <a:cs typeface="Constantia"/>
                <a:sym typeface="Constantia"/>
              </a:defRPr>
            </a:lvl3pPr>
            <a:lvl4pPr marR="0" lvl="3" algn="r" rtl="1">
              <a:spcBef>
                <a:spcPts val="400"/>
              </a:spcBef>
              <a:spcAft>
                <a:spcPts val="0"/>
              </a:spcAft>
              <a:buClr>
                <a:schemeClr val="accent3"/>
              </a:buClr>
              <a:buSzPts val="1300"/>
              <a:buFont typeface="Noto Sans Symbols"/>
              <a:buChar char="⚫"/>
              <a:defRPr sz="2000" b="0" i="0" u="none" strike="noStrike" cap="none">
                <a:solidFill>
                  <a:schemeClr val="dk1"/>
                </a:solidFill>
                <a:latin typeface="Constantia"/>
                <a:ea typeface="Constantia"/>
                <a:cs typeface="Constantia"/>
                <a:sym typeface="Constantia"/>
              </a:defRPr>
            </a:lvl4pPr>
            <a:lvl5pPr marR="0" lvl="4" algn="r" rtl="1">
              <a:spcBef>
                <a:spcPts val="400"/>
              </a:spcBef>
              <a:spcAft>
                <a:spcPts val="0"/>
              </a:spcAft>
              <a:buClr>
                <a:schemeClr val="accent4"/>
              </a:buClr>
              <a:buSzPts val="1300"/>
              <a:buFont typeface="Noto Sans Symbols"/>
              <a:buChar char="⚫"/>
              <a:defRPr sz="2000" b="0" i="0" u="none" strike="noStrike" cap="none">
                <a:solidFill>
                  <a:schemeClr val="dk1"/>
                </a:solidFill>
                <a:latin typeface="Constantia"/>
                <a:ea typeface="Constantia"/>
                <a:cs typeface="Constantia"/>
                <a:sym typeface="Constantia"/>
              </a:defRPr>
            </a:lvl5pPr>
            <a:lvl6pPr marR="0" lvl="5" algn="r" rtl="1">
              <a:spcBef>
                <a:spcPts val="360"/>
              </a:spcBef>
              <a:spcAft>
                <a:spcPts val="0"/>
              </a:spcAft>
              <a:buClr>
                <a:schemeClr val="accent5"/>
              </a:buClr>
              <a:buSzPts val="1440"/>
              <a:buFont typeface="Noto Sans Symbols"/>
              <a:buChar char="⚫"/>
              <a:defRPr sz="1800" b="0" i="0" u="none" strike="noStrike" cap="none">
                <a:solidFill>
                  <a:schemeClr val="dk1"/>
                </a:solidFill>
                <a:latin typeface="Constantia"/>
                <a:ea typeface="Constantia"/>
                <a:cs typeface="Constantia"/>
                <a:sym typeface="Constantia"/>
              </a:defRPr>
            </a:lvl6pPr>
            <a:lvl7pPr marR="0" lvl="6" algn="r" rtl="1">
              <a:spcBef>
                <a:spcPts val="320"/>
              </a:spcBef>
              <a:spcAft>
                <a:spcPts val="0"/>
              </a:spcAft>
              <a:buClr>
                <a:schemeClr val="accent6"/>
              </a:buClr>
              <a:buSzPts val="1280"/>
              <a:buFont typeface="Noto Sans Symbols"/>
              <a:buChar char="⚫"/>
              <a:defRPr sz="1600" b="0" i="0" u="none" strike="noStrike" cap="none">
                <a:solidFill>
                  <a:schemeClr val="dk1"/>
                </a:solidFill>
                <a:latin typeface="Constantia"/>
                <a:ea typeface="Constantia"/>
                <a:cs typeface="Constantia"/>
                <a:sym typeface="Constantia"/>
              </a:defRPr>
            </a:lvl7pPr>
            <a:lvl8pPr marR="0" lvl="7" algn="r" rtl="1">
              <a:spcBef>
                <a:spcPts val="320"/>
              </a:spcBef>
              <a:spcAft>
                <a:spcPts val="0"/>
              </a:spcAft>
              <a:buClr>
                <a:schemeClr val="dk2"/>
              </a:buClr>
              <a:buSzPts val="1600"/>
              <a:buFont typeface="Constantia"/>
              <a:buChar char="•"/>
              <a:defRPr sz="1600" b="0" i="0" u="none" strike="noStrike" cap="none">
                <a:solidFill>
                  <a:schemeClr val="dk1"/>
                </a:solidFill>
                <a:latin typeface="Constantia"/>
                <a:ea typeface="Constantia"/>
                <a:cs typeface="Constantia"/>
                <a:sym typeface="Constantia"/>
              </a:defRPr>
            </a:lvl8pPr>
            <a:lvl9pPr marR="0" lvl="8" algn="r" rtl="1">
              <a:spcBef>
                <a:spcPts val="280"/>
              </a:spcBef>
              <a:spcAft>
                <a:spcPts val="0"/>
              </a:spcAft>
              <a:buClr>
                <a:schemeClr val="dk2"/>
              </a:buClr>
              <a:buSzPts val="14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243" name="Google Shape;243;p31"/>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sz="1200">
                <a:solidFill>
                  <a:srgbClr val="045C75"/>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44" name="Google Shape;244;p31"/>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45" name="Google Shape;245;p31"/>
          <p:cNvSpPr txBox="1">
            <a:spLocks noGrp="1"/>
          </p:cNvSpPr>
          <p:nvPr>
            <p:ph type="sldNum" idx="12"/>
          </p:nvPr>
        </p:nvSpPr>
        <p:spPr>
          <a:xfrm>
            <a:off x="8077200" y="6356350"/>
            <a:ext cx="6096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عنوان ونص عمودي" type="vertTx">
  <p:cSld name="VERTICAL_TEXT">
    <p:spTree>
      <p:nvGrpSpPr>
        <p:cNvPr id="1" name="Shape 257"/>
        <p:cNvGrpSpPr/>
        <p:nvPr/>
      </p:nvGrpSpPr>
      <p:grpSpPr>
        <a:xfrm>
          <a:off x="0" y="0"/>
          <a:ext cx="0" cy="0"/>
          <a:chOff x="0" y="0"/>
          <a:chExt cx="0" cy="0"/>
        </a:xfrm>
      </p:grpSpPr>
      <p:sp>
        <p:nvSpPr>
          <p:cNvPr id="258" name="Google Shape;258;p33"/>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lvl1pPr lvl="0" algn="l" rtl="1">
              <a:spcBef>
                <a:spcPts val="0"/>
              </a:spcBef>
              <a:spcAft>
                <a:spcPts val="0"/>
              </a:spcAft>
              <a:buClr>
                <a:schemeClr val="dk2"/>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259" name="Google Shape;259;p33"/>
          <p:cNvSpPr txBox="1">
            <a:spLocks noGrp="1"/>
          </p:cNvSpPr>
          <p:nvPr>
            <p:ph type="body" idx="1"/>
          </p:nvPr>
        </p:nvSpPr>
        <p:spPr>
          <a:xfrm rot="5400000">
            <a:off x="2377350" y="15012"/>
            <a:ext cx="4389300" cy="8229600"/>
          </a:xfrm>
          <a:prstGeom prst="rect">
            <a:avLst/>
          </a:prstGeom>
          <a:noFill/>
          <a:ln>
            <a:noFill/>
          </a:ln>
        </p:spPr>
        <p:txBody>
          <a:bodyPr spcFirstLastPara="1" wrap="square" lIns="91425" tIns="45700" rIns="91425" bIns="45700" anchor="t" anchorCtr="0">
            <a:noAutofit/>
          </a:bodyPr>
          <a:lstStyle>
            <a:lvl1pPr marL="457200" lvl="0" indent="-337185" algn="r" rtl="1">
              <a:spcBef>
                <a:spcPts val="360"/>
              </a:spcBef>
              <a:spcAft>
                <a:spcPts val="0"/>
              </a:spcAft>
              <a:buSzPts val="1710"/>
              <a:buChar char="⚫"/>
              <a:defRPr/>
            </a:lvl1pPr>
            <a:lvl2pPr marL="914400" lvl="1" indent="-325755" algn="r" rtl="1">
              <a:spcBef>
                <a:spcPts val="360"/>
              </a:spcBef>
              <a:spcAft>
                <a:spcPts val="0"/>
              </a:spcAft>
              <a:buSzPts val="1530"/>
              <a:buChar char="⚫"/>
              <a:defRPr/>
            </a:lvl2pPr>
            <a:lvl3pPr marL="1371600" lvl="2" indent="-308610" algn="r" rtl="1">
              <a:spcBef>
                <a:spcPts val="360"/>
              </a:spcBef>
              <a:spcAft>
                <a:spcPts val="0"/>
              </a:spcAft>
              <a:buSzPts val="1260"/>
              <a:buChar char="⚫"/>
              <a:defRPr/>
            </a:lvl3pPr>
            <a:lvl4pPr marL="1828800" lvl="3" indent="-302894" algn="r" rtl="1">
              <a:spcBef>
                <a:spcPts val="360"/>
              </a:spcBef>
              <a:spcAft>
                <a:spcPts val="0"/>
              </a:spcAft>
              <a:buSzPts val="1170"/>
              <a:buChar char="⚫"/>
              <a:defRPr/>
            </a:lvl4pPr>
            <a:lvl5pPr marL="2286000" lvl="4" indent="-302895" algn="r" rtl="1">
              <a:spcBef>
                <a:spcPts val="360"/>
              </a:spcBef>
              <a:spcAft>
                <a:spcPts val="0"/>
              </a:spcAft>
              <a:buSzPts val="1170"/>
              <a:buChar char="⚫"/>
              <a:defRPr/>
            </a:lvl5pPr>
            <a:lvl6pPr marL="2743200" lvl="5" indent="-320039" algn="r" rtl="1">
              <a:spcBef>
                <a:spcPts val="360"/>
              </a:spcBef>
              <a:spcAft>
                <a:spcPts val="0"/>
              </a:spcAft>
              <a:buSzPts val="1440"/>
              <a:buChar char="⚫"/>
              <a:defRPr/>
            </a:lvl6pPr>
            <a:lvl7pPr marL="3200400" lvl="6" indent="-320039" algn="r" rtl="1">
              <a:spcBef>
                <a:spcPts val="360"/>
              </a:spcBef>
              <a:spcAft>
                <a:spcPts val="0"/>
              </a:spcAft>
              <a:buSzPts val="1440"/>
              <a:buChar char="⚫"/>
              <a:defRPr/>
            </a:lvl7pPr>
            <a:lvl8pPr marL="3657600" lvl="7" indent="-342900" algn="r" rtl="1">
              <a:spcBef>
                <a:spcPts val="360"/>
              </a:spcBef>
              <a:spcAft>
                <a:spcPts val="0"/>
              </a:spcAft>
              <a:buSzPts val="1800"/>
              <a:buChar char="•"/>
              <a:defRPr/>
            </a:lvl8pPr>
            <a:lvl9pPr marL="4114800" lvl="8" indent="-342900" algn="r" rtl="1">
              <a:spcBef>
                <a:spcPts val="360"/>
              </a:spcBef>
              <a:spcAft>
                <a:spcPts val="0"/>
              </a:spcAft>
              <a:buSzPts val="1800"/>
              <a:buChar char="•"/>
              <a:defRPr/>
            </a:lvl9pPr>
          </a:lstStyle>
          <a:p>
            <a:endParaRPr/>
          </a:p>
        </p:txBody>
      </p:sp>
      <p:sp>
        <p:nvSpPr>
          <p:cNvPr id="260" name="Google Shape;260;p33"/>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sz="1200">
                <a:solidFill>
                  <a:srgbClr val="045C75"/>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61" name="Google Shape;261;p33"/>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62" name="Google Shape;262;p33"/>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عنوان ونص عموديان" type="vertTitleAndTx">
  <p:cSld name="VERTICAL_TITLE_AND_VERTICAL_TEXT">
    <p:spTree>
      <p:nvGrpSpPr>
        <p:cNvPr id="1" name="Shape 274"/>
        <p:cNvGrpSpPr/>
        <p:nvPr/>
      </p:nvGrpSpPr>
      <p:grpSpPr>
        <a:xfrm>
          <a:off x="0" y="0"/>
          <a:ext cx="0" cy="0"/>
          <a:chOff x="0" y="0"/>
          <a:chExt cx="0" cy="0"/>
        </a:xfrm>
      </p:grpSpPr>
      <p:sp>
        <p:nvSpPr>
          <p:cNvPr id="275" name="Google Shape;275;p35"/>
          <p:cNvSpPr txBox="1">
            <a:spLocks noGrp="1"/>
          </p:cNvSpPr>
          <p:nvPr>
            <p:ph type="title"/>
          </p:nvPr>
        </p:nvSpPr>
        <p:spPr>
          <a:xfrm rot="5400000">
            <a:off x="5052150" y="2491651"/>
            <a:ext cx="5211900" cy="2057400"/>
          </a:xfrm>
          <a:prstGeom prst="rect">
            <a:avLst/>
          </a:prstGeom>
          <a:noFill/>
          <a:ln>
            <a:noFill/>
          </a:ln>
        </p:spPr>
        <p:txBody>
          <a:bodyPr spcFirstLastPara="1" wrap="square" lIns="0" tIns="45700" rIns="0" bIns="0" anchor="b" anchorCtr="0">
            <a:noAutofit/>
          </a:bodyPr>
          <a:lstStyle>
            <a:lvl1pPr lvl="0" algn="l" rtl="1">
              <a:spcBef>
                <a:spcPts val="0"/>
              </a:spcBef>
              <a:spcAft>
                <a:spcPts val="0"/>
              </a:spcAft>
              <a:buClr>
                <a:schemeClr val="dk2"/>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276" name="Google Shape;276;p35"/>
          <p:cNvSpPr txBox="1">
            <a:spLocks noGrp="1"/>
          </p:cNvSpPr>
          <p:nvPr>
            <p:ph type="body" idx="1"/>
          </p:nvPr>
        </p:nvSpPr>
        <p:spPr>
          <a:xfrm rot="5400000">
            <a:off x="861150" y="510451"/>
            <a:ext cx="5211900" cy="6019800"/>
          </a:xfrm>
          <a:prstGeom prst="rect">
            <a:avLst/>
          </a:prstGeom>
          <a:noFill/>
          <a:ln>
            <a:noFill/>
          </a:ln>
        </p:spPr>
        <p:txBody>
          <a:bodyPr spcFirstLastPara="1" wrap="square" lIns="91425" tIns="45700" rIns="91425" bIns="45700" anchor="t" anchorCtr="0">
            <a:noAutofit/>
          </a:bodyPr>
          <a:lstStyle>
            <a:lvl1pPr marL="457200" lvl="0" indent="-337185" algn="r" rtl="1">
              <a:spcBef>
                <a:spcPts val="360"/>
              </a:spcBef>
              <a:spcAft>
                <a:spcPts val="0"/>
              </a:spcAft>
              <a:buSzPts val="1710"/>
              <a:buChar char="⚫"/>
              <a:defRPr/>
            </a:lvl1pPr>
            <a:lvl2pPr marL="914400" lvl="1" indent="-325755" algn="r" rtl="1">
              <a:spcBef>
                <a:spcPts val="360"/>
              </a:spcBef>
              <a:spcAft>
                <a:spcPts val="0"/>
              </a:spcAft>
              <a:buSzPts val="1530"/>
              <a:buChar char="⚫"/>
              <a:defRPr/>
            </a:lvl2pPr>
            <a:lvl3pPr marL="1371600" lvl="2" indent="-308610" algn="r" rtl="1">
              <a:spcBef>
                <a:spcPts val="360"/>
              </a:spcBef>
              <a:spcAft>
                <a:spcPts val="0"/>
              </a:spcAft>
              <a:buSzPts val="1260"/>
              <a:buChar char="⚫"/>
              <a:defRPr/>
            </a:lvl3pPr>
            <a:lvl4pPr marL="1828800" lvl="3" indent="-302894" algn="r" rtl="1">
              <a:spcBef>
                <a:spcPts val="360"/>
              </a:spcBef>
              <a:spcAft>
                <a:spcPts val="0"/>
              </a:spcAft>
              <a:buSzPts val="1170"/>
              <a:buChar char="⚫"/>
              <a:defRPr/>
            </a:lvl4pPr>
            <a:lvl5pPr marL="2286000" lvl="4" indent="-302895" algn="r" rtl="1">
              <a:spcBef>
                <a:spcPts val="360"/>
              </a:spcBef>
              <a:spcAft>
                <a:spcPts val="0"/>
              </a:spcAft>
              <a:buSzPts val="1170"/>
              <a:buChar char="⚫"/>
              <a:defRPr/>
            </a:lvl5pPr>
            <a:lvl6pPr marL="2743200" lvl="5" indent="-320039" algn="r" rtl="1">
              <a:spcBef>
                <a:spcPts val="360"/>
              </a:spcBef>
              <a:spcAft>
                <a:spcPts val="0"/>
              </a:spcAft>
              <a:buSzPts val="1440"/>
              <a:buChar char="⚫"/>
              <a:defRPr/>
            </a:lvl6pPr>
            <a:lvl7pPr marL="3200400" lvl="6" indent="-320039" algn="r" rtl="1">
              <a:spcBef>
                <a:spcPts val="360"/>
              </a:spcBef>
              <a:spcAft>
                <a:spcPts val="0"/>
              </a:spcAft>
              <a:buSzPts val="1440"/>
              <a:buChar char="⚫"/>
              <a:defRPr/>
            </a:lvl7pPr>
            <a:lvl8pPr marL="3657600" lvl="7" indent="-342900" algn="r" rtl="1">
              <a:spcBef>
                <a:spcPts val="360"/>
              </a:spcBef>
              <a:spcAft>
                <a:spcPts val="0"/>
              </a:spcAft>
              <a:buSzPts val="1800"/>
              <a:buChar char="•"/>
              <a:defRPr/>
            </a:lvl8pPr>
            <a:lvl9pPr marL="4114800" lvl="8" indent="-342900" algn="r" rtl="1">
              <a:spcBef>
                <a:spcPts val="360"/>
              </a:spcBef>
              <a:spcAft>
                <a:spcPts val="0"/>
              </a:spcAft>
              <a:buSzPts val="1800"/>
              <a:buChar char="•"/>
              <a:defRPr/>
            </a:lvl9pPr>
          </a:lstStyle>
          <a:p>
            <a:endParaRPr/>
          </a:p>
        </p:txBody>
      </p:sp>
      <p:sp>
        <p:nvSpPr>
          <p:cNvPr id="277" name="Google Shape;277;p35"/>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sz="1200">
                <a:solidFill>
                  <a:srgbClr val="045C75"/>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78" name="Google Shape;278;p35"/>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79" name="Google Shape;279;p35"/>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عنوان ونص عموديان" type="vertTitleAndTx">
  <p:cSld name="VERTICAL_TITLE_AND_VERTICAL_TEXT">
    <p:spTree>
      <p:nvGrpSpPr>
        <p:cNvPr id="1" name="Shape 45"/>
        <p:cNvGrpSpPr/>
        <p:nvPr/>
      </p:nvGrpSpPr>
      <p:grpSpPr>
        <a:xfrm>
          <a:off x="0" y="0"/>
          <a:ext cx="0" cy="0"/>
          <a:chOff x="0" y="0"/>
          <a:chExt cx="0" cy="0"/>
        </a:xfrm>
      </p:grpSpPr>
      <p:sp>
        <p:nvSpPr>
          <p:cNvPr id="46" name="Google Shape;46;p6"/>
          <p:cNvSpPr txBox="1">
            <a:spLocks noGrp="1"/>
          </p:cNvSpPr>
          <p:nvPr>
            <p:ph type="title"/>
          </p:nvPr>
        </p:nvSpPr>
        <p:spPr>
          <a:xfrm rot="5400000">
            <a:off x="4732350" y="2171688"/>
            <a:ext cx="5851500" cy="20574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47" name="Google Shape;47;p6"/>
          <p:cNvSpPr txBox="1">
            <a:spLocks noGrp="1"/>
          </p:cNvSpPr>
          <p:nvPr>
            <p:ph type="body" idx="1"/>
          </p:nvPr>
        </p:nvSpPr>
        <p:spPr>
          <a:xfrm rot="5400000">
            <a:off x="541350" y="190488"/>
            <a:ext cx="5851500" cy="6019800"/>
          </a:xfrm>
          <a:prstGeom prst="rect">
            <a:avLst/>
          </a:prstGeom>
          <a:noFill/>
          <a:ln>
            <a:noFill/>
          </a:ln>
        </p:spPr>
        <p:txBody>
          <a:bodyPr spcFirstLastPara="1" wrap="square" lIns="91425" tIns="45700" rIns="91425" bIns="45700" anchor="t" anchorCtr="0">
            <a:noAutofit/>
          </a:bodyPr>
          <a:lstStyle>
            <a:lvl1pPr marL="457200" lvl="0" indent="-342900" algn="l" rtl="0">
              <a:spcBef>
                <a:spcPts val="360"/>
              </a:spcBef>
              <a:spcAft>
                <a:spcPts val="0"/>
              </a:spcAft>
              <a:buClr>
                <a:schemeClr val="dk1"/>
              </a:buClr>
              <a:buSzPts val="1800"/>
              <a:buChar char="•"/>
              <a:defRPr/>
            </a:lvl1pPr>
            <a:lvl2pPr marL="914400" lvl="1" indent="-342900" algn="l" rtl="0">
              <a:spcBef>
                <a:spcPts val="360"/>
              </a:spcBef>
              <a:spcAft>
                <a:spcPts val="0"/>
              </a:spcAft>
              <a:buClr>
                <a:schemeClr val="dk1"/>
              </a:buClr>
              <a:buSzPts val="1800"/>
              <a:buChar char="–"/>
              <a:defRPr/>
            </a:lvl2pPr>
            <a:lvl3pPr marL="1371600" lvl="2" indent="-342900" algn="l" rtl="0">
              <a:spcBef>
                <a:spcPts val="360"/>
              </a:spcBef>
              <a:spcAft>
                <a:spcPts val="0"/>
              </a:spcAft>
              <a:buClr>
                <a:schemeClr val="dk1"/>
              </a:buClr>
              <a:buSzPts val="1800"/>
              <a:buChar char="•"/>
              <a:defRPr/>
            </a:lvl3pPr>
            <a:lvl4pPr marL="1828800" lvl="3" indent="-342900" algn="l" rtl="0">
              <a:spcBef>
                <a:spcPts val="360"/>
              </a:spcBef>
              <a:spcAft>
                <a:spcPts val="0"/>
              </a:spcAft>
              <a:buClr>
                <a:schemeClr val="dk1"/>
              </a:buClr>
              <a:buSzPts val="1800"/>
              <a:buChar char="–"/>
              <a:defRPr/>
            </a:lvl4pPr>
            <a:lvl5pPr marL="2286000" lvl="4" indent="-342900" algn="l" rtl="0">
              <a:spcBef>
                <a:spcPts val="360"/>
              </a:spcBef>
              <a:spcAft>
                <a:spcPts val="0"/>
              </a:spcAft>
              <a:buClr>
                <a:schemeClr val="dk1"/>
              </a:buClr>
              <a:buSzPts val="1800"/>
              <a:buChar char="»"/>
              <a:defRPr/>
            </a:lvl5pPr>
            <a:lvl6pPr marL="2743200" lvl="5" indent="-342900" algn="l" rtl="0">
              <a:spcBef>
                <a:spcPts val="360"/>
              </a:spcBef>
              <a:spcAft>
                <a:spcPts val="0"/>
              </a:spcAft>
              <a:buClr>
                <a:schemeClr val="dk1"/>
              </a:buClr>
              <a:buSzPts val="1800"/>
              <a:buChar char="»"/>
              <a:defRPr/>
            </a:lvl6pPr>
            <a:lvl7pPr marL="3200400" lvl="6" indent="-342900" algn="l" rtl="0">
              <a:spcBef>
                <a:spcPts val="360"/>
              </a:spcBef>
              <a:spcAft>
                <a:spcPts val="0"/>
              </a:spcAft>
              <a:buClr>
                <a:schemeClr val="dk1"/>
              </a:buClr>
              <a:buSzPts val="1800"/>
              <a:buChar char="»"/>
              <a:defRPr/>
            </a:lvl7pPr>
            <a:lvl8pPr marL="3657600" lvl="7" indent="-342900" algn="l" rtl="0">
              <a:spcBef>
                <a:spcPts val="360"/>
              </a:spcBef>
              <a:spcAft>
                <a:spcPts val="0"/>
              </a:spcAft>
              <a:buClr>
                <a:schemeClr val="dk1"/>
              </a:buClr>
              <a:buSzPts val="1800"/>
              <a:buChar char="»"/>
              <a:defRPr/>
            </a:lvl8pPr>
            <a:lvl9pPr marL="4114800" lvl="8" indent="-342900" algn="l" rtl="0">
              <a:spcBef>
                <a:spcPts val="360"/>
              </a:spcBef>
              <a:spcAft>
                <a:spcPts val="0"/>
              </a:spcAft>
              <a:buClr>
                <a:schemeClr val="dk1"/>
              </a:buClr>
              <a:buSzPts val="1800"/>
              <a:buChar char="»"/>
              <a:defRPr/>
            </a:lvl9pPr>
          </a:lstStyle>
          <a:p>
            <a:endParaRPr/>
          </a:p>
        </p:txBody>
      </p:sp>
      <p:sp>
        <p:nvSpPr>
          <p:cNvPr id="48" name="Google Shape;48;p6"/>
          <p:cNvSpPr txBox="1">
            <a:spLocks noGrp="1"/>
          </p:cNvSpPr>
          <p:nvPr>
            <p:ph type="dt" idx="10"/>
          </p:nvPr>
        </p:nvSpPr>
        <p:spPr>
          <a:xfrm>
            <a:off x="457200" y="6245225"/>
            <a:ext cx="2133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49" name="Google Shape;49;p6"/>
          <p:cNvSpPr txBox="1">
            <a:spLocks noGrp="1"/>
          </p:cNvSpPr>
          <p:nvPr>
            <p:ph type="ftr" idx="11"/>
          </p:nvPr>
        </p:nvSpPr>
        <p:spPr>
          <a:xfrm>
            <a:off x="3124200" y="6245225"/>
            <a:ext cx="2895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50" name="Google Shape;50;p6"/>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عنوان ونص عمودي" type="vertTx">
  <p:cSld name="VERTICAL_TEXT">
    <p:spTree>
      <p:nvGrpSpPr>
        <p:cNvPr id="1" name="Shape 51"/>
        <p:cNvGrpSpPr/>
        <p:nvPr/>
      </p:nvGrpSpPr>
      <p:grpSpPr>
        <a:xfrm>
          <a:off x="0" y="0"/>
          <a:ext cx="0" cy="0"/>
          <a:chOff x="0" y="0"/>
          <a:chExt cx="0" cy="0"/>
        </a:xfrm>
      </p:grpSpPr>
      <p:sp>
        <p:nvSpPr>
          <p:cNvPr id="52" name="Google Shape;52;p7"/>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53" name="Google Shape;53;p7"/>
          <p:cNvSpPr txBox="1">
            <a:spLocks noGrp="1"/>
          </p:cNvSpPr>
          <p:nvPr>
            <p:ph type="body" idx="1"/>
          </p:nvPr>
        </p:nvSpPr>
        <p:spPr>
          <a:xfrm rot="5400000">
            <a:off x="2308950" y="-251550"/>
            <a:ext cx="4526100" cy="8229600"/>
          </a:xfrm>
          <a:prstGeom prst="rect">
            <a:avLst/>
          </a:prstGeom>
          <a:noFill/>
          <a:ln>
            <a:noFill/>
          </a:ln>
        </p:spPr>
        <p:txBody>
          <a:bodyPr spcFirstLastPara="1" wrap="square" lIns="91425" tIns="45700" rIns="91425" bIns="45700" anchor="t" anchorCtr="0">
            <a:noAutofit/>
          </a:bodyPr>
          <a:lstStyle>
            <a:lvl1pPr marL="457200" lvl="0" indent="-342900" algn="l" rtl="0">
              <a:spcBef>
                <a:spcPts val="360"/>
              </a:spcBef>
              <a:spcAft>
                <a:spcPts val="0"/>
              </a:spcAft>
              <a:buClr>
                <a:schemeClr val="dk1"/>
              </a:buClr>
              <a:buSzPts val="1800"/>
              <a:buChar char="•"/>
              <a:defRPr/>
            </a:lvl1pPr>
            <a:lvl2pPr marL="914400" lvl="1" indent="-342900" algn="l" rtl="0">
              <a:spcBef>
                <a:spcPts val="360"/>
              </a:spcBef>
              <a:spcAft>
                <a:spcPts val="0"/>
              </a:spcAft>
              <a:buClr>
                <a:schemeClr val="dk1"/>
              </a:buClr>
              <a:buSzPts val="1800"/>
              <a:buChar char="–"/>
              <a:defRPr/>
            </a:lvl2pPr>
            <a:lvl3pPr marL="1371600" lvl="2" indent="-342900" algn="l" rtl="0">
              <a:spcBef>
                <a:spcPts val="360"/>
              </a:spcBef>
              <a:spcAft>
                <a:spcPts val="0"/>
              </a:spcAft>
              <a:buClr>
                <a:schemeClr val="dk1"/>
              </a:buClr>
              <a:buSzPts val="1800"/>
              <a:buChar char="•"/>
              <a:defRPr/>
            </a:lvl3pPr>
            <a:lvl4pPr marL="1828800" lvl="3" indent="-342900" algn="l" rtl="0">
              <a:spcBef>
                <a:spcPts val="360"/>
              </a:spcBef>
              <a:spcAft>
                <a:spcPts val="0"/>
              </a:spcAft>
              <a:buClr>
                <a:schemeClr val="dk1"/>
              </a:buClr>
              <a:buSzPts val="1800"/>
              <a:buChar char="–"/>
              <a:defRPr/>
            </a:lvl4pPr>
            <a:lvl5pPr marL="2286000" lvl="4" indent="-342900" algn="l" rtl="0">
              <a:spcBef>
                <a:spcPts val="360"/>
              </a:spcBef>
              <a:spcAft>
                <a:spcPts val="0"/>
              </a:spcAft>
              <a:buClr>
                <a:schemeClr val="dk1"/>
              </a:buClr>
              <a:buSzPts val="1800"/>
              <a:buChar char="»"/>
              <a:defRPr/>
            </a:lvl5pPr>
            <a:lvl6pPr marL="2743200" lvl="5" indent="-342900" algn="l" rtl="0">
              <a:spcBef>
                <a:spcPts val="360"/>
              </a:spcBef>
              <a:spcAft>
                <a:spcPts val="0"/>
              </a:spcAft>
              <a:buClr>
                <a:schemeClr val="dk1"/>
              </a:buClr>
              <a:buSzPts val="1800"/>
              <a:buChar char="»"/>
              <a:defRPr/>
            </a:lvl6pPr>
            <a:lvl7pPr marL="3200400" lvl="6" indent="-342900" algn="l" rtl="0">
              <a:spcBef>
                <a:spcPts val="360"/>
              </a:spcBef>
              <a:spcAft>
                <a:spcPts val="0"/>
              </a:spcAft>
              <a:buClr>
                <a:schemeClr val="dk1"/>
              </a:buClr>
              <a:buSzPts val="1800"/>
              <a:buChar char="»"/>
              <a:defRPr/>
            </a:lvl7pPr>
            <a:lvl8pPr marL="3657600" lvl="7" indent="-342900" algn="l" rtl="0">
              <a:spcBef>
                <a:spcPts val="360"/>
              </a:spcBef>
              <a:spcAft>
                <a:spcPts val="0"/>
              </a:spcAft>
              <a:buClr>
                <a:schemeClr val="dk1"/>
              </a:buClr>
              <a:buSzPts val="1800"/>
              <a:buChar char="»"/>
              <a:defRPr/>
            </a:lvl8pPr>
            <a:lvl9pPr marL="4114800" lvl="8" indent="-342900" algn="l" rtl="0">
              <a:spcBef>
                <a:spcPts val="360"/>
              </a:spcBef>
              <a:spcAft>
                <a:spcPts val="0"/>
              </a:spcAft>
              <a:buClr>
                <a:schemeClr val="dk1"/>
              </a:buClr>
              <a:buSzPts val="1800"/>
              <a:buChar char="»"/>
              <a:defRPr/>
            </a:lvl9pPr>
          </a:lstStyle>
          <a:p>
            <a:endParaRPr/>
          </a:p>
        </p:txBody>
      </p:sp>
      <p:sp>
        <p:nvSpPr>
          <p:cNvPr id="54" name="Google Shape;54;p7"/>
          <p:cNvSpPr txBox="1">
            <a:spLocks noGrp="1"/>
          </p:cNvSpPr>
          <p:nvPr>
            <p:ph type="dt" idx="10"/>
          </p:nvPr>
        </p:nvSpPr>
        <p:spPr>
          <a:xfrm>
            <a:off x="457200" y="6245225"/>
            <a:ext cx="2133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55" name="Google Shape;55;p7"/>
          <p:cNvSpPr txBox="1">
            <a:spLocks noGrp="1"/>
          </p:cNvSpPr>
          <p:nvPr>
            <p:ph type="ftr" idx="11"/>
          </p:nvPr>
        </p:nvSpPr>
        <p:spPr>
          <a:xfrm>
            <a:off x="3124200" y="6245225"/>
            <a:ext cx="2895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56" name="Google Shape;56;p7"/>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صورة ذو تسمية توضيحية" type="picTx">
  <p:cSld name="PICTURE_WITH_CAPTION_TEXT">
    <p:spTree>
      <p:nvGrpSpPr>
        <p:cNvPr id="1" name="Shape 57"/>
        <p:cNvGrpSpPr/>
        <p:nvPr/>
      </p:nvGrpSpPr>
      <p:grpSpPr>
        <a:xfrm>
          <a:off x="0" y="0"/>
          <a:ext cx="0" cy="0"/>
          <a:chOff x="0" y="0"/>
          <a:chExt cx="0" cy="0"/>
        </a:xfrm>
      </p:grpSpPr>
      <p:sp>
        <p:nvSpPr>
          <p:cNvPr id="58" name="Google Shape;58;p8"/>
          <p:cNvSpPr txBox="1">
            <a:spLocks noGrp="1"/>
          </p:cNvSpPr>
          <p:nvPr>
            <p:ph type="title"/>
          </p:nvPr>
        </p:nvSpPr>
        <p:spPr>
          <a:xfrm>
            <a:off x="1792288" y="4800600"/>
            <a:ext cx="5486400" cy="566700"/>
          </a:xfrm>
          <a:prstGeom prst="rect">
            <a:avLst/>
          </a:prstGeom>
          <a:noFill/>
          <a:ln>
            <a:noFill/>
          </a:ln>
        </p:spPr>
        <p:txBody>
          <a:bodyPr spcFirstLastPara="1" wrap="square" lIns="91425" tIns="45700" rIns="91425" bIns="45700" anchor="b" anchorCtr="0">
            <a:noAutofit/>
          </a:bodyPr>
          <a:lstStyle>
            <a:lvl1pPr lvl="0" algn="r" rtl="0">
              <a:spcBef>
                <a:spcPts val="0"/>
              </a:spcBef>
              <a:spcAft>
                <a:spcPts val="0"/>
              </a:spcAft>
              <a:buSzPts val="1400"/>
              <a:buNone/>
              <a:defRPr sz="2000" b="1"/>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59" name="Google Shape;59;p8"/>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60" name="Google Shape;60;p8"/>
          <p:cNvSpPr txBox="1">
            <a:spLocks noGrp="1"/>
          </p:cNvSpPr>
          <p:nvPr>
            <p:ph type="body" idx="1"/>
          </p:nvPr>
        </p:nvSpPr>
        <p:spPr>
          <a:xfrm>
            <a:off x="1792288" y="5367338"/>
            <a:ext cx="5486400" cy="804900"/>
          </a:xfrm>
          <a:prstGeom prst="rect">
            <a:avLst/>
          </a:prstGeom>
          <a:noFill/>
          <a:ln>
            <a:noFill/>
          </a:ln>
        </p:spPr>
        <p:txBody>
          <a:bodyPr spcFirstLastPara="1" wrap="square" lIns="91425" tIns="45700" rIns="91425" bIns="45700" anchor="t" anchorCtr="0">
            <a:noAutofit/>
          </a:bodyPr>
          <a:lstStyle>
            <a:lvl1pPr marL="457200" lvl="0" indent="-228600" algn="l" rtl="0">
              <a:spcBef>
                <a:spcPts val="280"/>
              </a:spcBef>
              <a:spcAft>
                <a:spcPts val="0"/>
              </a:spcAft>
              <a:buClr>
                <a:schemeClr val="dk1"/>
              </a:buClr>
              <a:buSzPts val="1400"/>
              <a:buFont typeface="Arial"/>
              <a:buNone/>
              <a:defRPr sz="1400"/>
            </a:lvl1pPr>
            <a:lvl2pPr marL="914400" lvl="1" indent="-228600" algn="l" rtl="0">
              <a:spcBef>
                <a:spcPts val="240"/>
              </a:spcBef>
              <a:spcAft>
                <a:spcPts val="0"/>
              </a:spcAft>
              <a:buClr>
                <a:schemeClr val="dk1"/>
              </a:buClr>
              <a:buSzPts val="1200"/>
              <a:buFont typeface="Arial"/>
              <a:buNone/>
              <a:defRPr sz="1200"/>
            </a:lvl2pPr>
            <a:lvl3pPr marL="1371600" lvl="2" indent="-228600" algn="l" rtl="0">
              <a:spcBef>
                <a:spcPts val="200"/>
              </a:spcBef>
              <a:spcAft>
                <a:spcPts val="0"/>
              </a:spcAft>
              <a:buClr>
                <a:schemeClr val="dk1"/>
              </a:buClr>
              <a:buSzPts val="1000"/>
              <a:buFont typeface="Arial"/>
              <a:buNone/>
              <a:defRPr sz="1000"/>
            </a:lvl3pPr>
            <a:lvl4pPr marL="1828800" lvl="3" indent="-228600" algn="l" rtl="0">
              <a:spcBef>
                <a:spcPts val="180"/>
              </a:spcBef>
              <a:spcAft>
                <a:spcPts val="0"/>
              </a:spcAft>
              <a:buClr>
                <a:schemeClr val="dk1"/>
              </a:buClr>
              <a:buSzPts val="900"/>
              <a:buFont typeface="Arial"/>
              <a:buNone/>
              <a:defRPr sz="900"/>
            </a:lvl4pPr>
            <a:lvl5pPr marL="2286000" lvl="4" indent="-228600" algn="l" rtl="0">
              <a:spcBef>
                <a:spcPts val="180"/>
              </a:spcBef>
              <a:spcAft>
                <a:spcPts val="0"/>
              </a:spcAft>
              <a:buClr>
                <a:schemeClr val="dk1"/>
              </a:buClr>
              <a:buSzPts val="900"/>
              <a:buFont typeface="Arial"/>
              <a:buNone/>
              <a:defRPr sz="900"/>
            </a:lvl5pPr>
            <a:lvl6pPr marL="2743200" lvl="5" indent="-228600" algn="l" rtl="0">
              <a:spcBef>
                <a:spcPts val="180"/>
              </a:spcBef>
              <a:spcAft>
                <a:spcPts val="0"/>
              </a:spcAft>
              <a:buClr>
                <a:schemeClr val="dk1"/>
              </a:buClr>
              <a:buSzPts val="900"/>
              <a:buFont typeface="Arial"/>
              <a:buNone/>
              <a:defRPr sz="900"/>
            </a:lvl6pPr>
            <a:lvl7pPr marL="3200400" lvl="6" indent="-228600" algn="l" rtl="0">
              <a:spcBef>
                <a:spcPts val="180"/>
              </a:spcBef>
              <a:spcAft>
                <a:spcPts val="0"/>
              </a:spcAft>
              <a:buClr>
                <a:schemeClr val="dk1"/>
              </a:buClr>
              <a:buSzPts val="900"/>
              <a:buFont typeface="Arial"/>
              <a:buNone/>
              <a:defRPr sz="900"/>
            </a:lvl7pPr>
            <a:lvl8pPr marL="3657600" lvl="7" indent="-228600" algn="l" rtl="0">
              <a:spcBef>
                <a:spcPts val="180"/>
              </a:spcBef>
              <a:spcAft>
                <a:spcPts val="0"/>
              </a:spcAft>
              <a:buClr>
                <a:schemeClr val="dk1"/>
              </a:buClr>
              <a:buSzPts val="900"/>
              <a:buFont typeface="Arial"/>
              <a:buNone/>
              <a:defRPr sz="900"/>
            </a:lvl8pPr>
            <a:lvl9pPr marL="4114800" lvl="8" indent="-228600" algn="l" rtl="0">
              <a:spcBef>
                <a:spcPts val="180"/>
              </a:spcBef>
              <a:spcAft>
                <a:spcPts val="0"/>
              </a:spcAft>
              <a:buClr>
                <a:schemeClr val="dk1"/>
              </a:buClr>
              <a:buSzPts val="900"/>
              <a:buFont typeface="Arial"/>
              <a:buNone/>
              <a:defRPr sz="900"/>
            </a:lvl9pPr>
          </a:lstStyle>
          <a:p>
            <a:endParaRPr/>
          </a:p>
        </p:txBody>
      </p:sp>
      <p:sp>
        <p:nvSpPr>
          <p:cNvPr id="61" name="Google Shape;61;p8"/>
          <p:cNvSpPr txBox="1">
            <a:spLocks noGrp="1"/>
          </p:cNvSpPr>
          <p:nvPr>
            <p:ph type="dt" idx="10"/>
          </p:nvPr>
        </p:nvSpPr>
        <p:spPr>
          <a:xfrm>
            <a:off x="457200" y="6245225"/>
            <a:ext cx="2133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62" name="Google Shape;62;p8"/>
          <p:cNvSpPr txBox="1">
            <a:spLocks noGrp="1"/>
          </p:cNvSpPr>
          <p:nvPr>
            <p:ph type="ftr" idx="11"/>
          </p:nvPr>
        </p:nvSpPr>
        <p:spPr>
          <a:xfrm>
            <a:off x="3124200" y="6245225"/>
            <a:ext cx="2895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63" name="Google Shape;63;p8"/>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محتوى ذو تسمية توضيحية" type="objTx">
  <p:cSld name="OBJECT_WITH_CAPTION_TEXT">
    <p:spTree>
      <p:nvGrpSpPr>
        <p:cNvPr id="1" name="Shape 64"/>
        <p:cNvGrpSpPr/>
        <p:nvPr/>
      </p:nvGrpSpPr>
      <p:grpSpPr>
        <a:xfrm>
          <a:off x="0" y="0"/>
          <a:ext cx="0" cy="0"/>
          <a:chOff x="0" y="0"/>
          <a:chExt cx="0" cy="0"/>
        </a:xfrm>
      </p:grpSpPr>
      <p:sp>
        <p:nvSpPr>
          <p:cNvPr id="65" name="Google Shape;65;p9"/>
          <p:cNvSpPr txBox="1">
            <a:spLocks noGrp="1"/>
          </p:cNvSpPr>
          <p:nvPr>
            <p:ph type="title"/>
          </p:nvPr>
        </p:nvSpPr>
        <p:spPr>
          <a:xfrm>
            <a:off x="457200" y="273050"/>
            <a:ext cx="3008400" cy="1162200"/>
          </a:xfrm>
          <a:prstGeom prst="rect">
            <a:avLst/>
          </a:prstGeom>
          <a:noFill/>
          <a:ln>
            <a:noFill/>
          </a:ln>
        </p:spPr>
        <p:txBody>
          <a:bodyPr spcFirstLastPara="1" wrap="square" lIns="91425" tIns="45700" rIns="91425" bIns="45700" anchor="b" anchorCtr="0">
            <a:noAutofit/>
          </a:bodyPr>
          <a:lstStyle>
            <a:lvl1pPr lvl="0" algn="r" rtl="0">
              <a:spcBef>
                <a:spcPts val="0"/>
              </a:spcBef>
              <a:spcAft>
                <a:spcPts val="0"/>
              </a:spcAft>
              <a:buSzPts val="1400"/>
              <a:buNone/>
              <a:defRPr sz="2000" b="1"/>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66" name="Google Shape;66;p9"/>
          <p:cNvSpPr txBox="1">
            <a:spLocks noGrp="1"/>
          </p:cNvSpPr>
          <p:nvPr>
            <p:ph type="body" idx="1"/>
          </p:nvPr>
        </p:nvSpPr>
        <p:spPr>
          <a:xfrm>
            <a:off x="3575050" y="273050"/>
            <a:ext cx="5111700" cy="5853000"/>
          </a:xfrm>
          <a:prstGeom prst="rect">
            <a:avLst/>
          </a:prstGeom>
          <a:noFill/>
          <a:ln>
            <a:noFill/>
          </a:ln>
        </p:spPr>
        <p:txBody>
          <a:bodyPr spcFirstLastPara="1" wrap="square" lIns="91425" tIns="45700" rIns="91425" bIns="45700" anchor="t" anchorCtr="0">
            <a:noAutofit/>
          </a:bodyPr>
          <a:lstStyle>
            <a:lvl1pPr marL="457200" lvl="0" indent="-431800" algn="l" rtl="0">
              <a:spcBef>
                <a:spcPts val="640"/>
              </a:spcBef>
              <a:spcAft>
                <a:spcPts val="0"/>
              </a:spcAft>
              <a:buClr>
                <a:schemeClr val="dk1"/>
              </a:buClr>
              <a:buSzPts val="3200"/>
              <a:buFont typeface="Arial"/>
              <a:buChar char="•"/>
              <a:defRPr sz="3200"/>
            </a:lvl1pPr>
            <a:lvl2pPr marL="914400" lvl="1" indent="-406400" algn="l" rtl="0">
              <a:spcBef>
                <a:spcPts val="560"/>
              </a:spcBef>
              <a:spcAft>
                <a:spcPts val="0"/>
              </a:spcAft>
              <a:buClr>
                <a:schemeClr val="dk1"/>
              </a:buClr>
              <a:buSzPts val="2800"/>
              <a:buFont typeface="Arial"/>
              <a:buChar char="–"/>
              <a:defRPr sz="2800"/>
            </a:lvl2pPr>
            <a:lvl3pPr marL="1371600" lvl="2" indent="-381000" algn="l" rtl="0">
              <a:spcBef>
                <a:spcPts val="480"/>
              </a:spcBef>
              <a:spcAft>
                <a:spcPts val="0"/>
              </a:spcAft>
              <a:buClr>
                <a:schemeClr val="dk1"/>
              </a:buClr>
              <a:buSzPts val="2400"/>
              <a:buFont typeface="Arial"/>
              <a:buChar char="•"/>
              <a:defRPr sz="2400"/>
            </a:lvl3pPr>
            <a:lvl4pPr marL="1828800" lvl="3" indent="-355600" algn="l" rtl="0">
              <a:spcBef>
                <a:spcPts val="400"/>
              </a:spcBef>
              <a:spcAft>
                <a:spcPts val="0"/>
              </a:spcAft>
              <a:buClr>
                <a:schemeClr val="dk1"/>
              </a:buClr>
              <a:buSzPts val="2000"/>
              <a:buFont typeface="Arial"/>
              <a:buChar char="–"/>
              <a:defRPr sz="2000"/>
            </a:lvl4pPr>
            <a:lvl5pPr marL="2286000" lvl="4" indent="-355600" algn="l" rtl="0">
              <a:spcBef>
                <a:spcPts val="400"/>
              </a:spcBef>
              <a:spcAft>
                <a:spcPts val="0"/>
              </a:spcAft>
              <a:buClr>
                <a:schemeClr val="dk1"/>
              </a:buClr>
              <a:buSzPts val="2000"/>
              <a:buFont typeface="Arial"/>
              <a:buChar char="»"/>
              <a:defRPr sz="2000"/>
            </a:lvl5pPr>
            <a:lvl6pPr marL="2743200" lvl="5" indent="-355600" algn="l" rtl="0">
              <a:spcBef>
                <a:spcPts val="400"/>
              </a:spcBef>
              <a:spcAft>
                <a:spcPts val="0"/>
              </a:spcAft>
              <a:buClr>
                <a:schemeClr val="dk1"/>
              </a:buClr>
              <a:buSzPts val="2000"/>
              <a:buFont typeface="Arial"/>
              <a:buChar char="»"/>
              <a:defRPr sz="2000"/>
            </a:lvl6pPr>
            <a:lvl7pPr marL="3200400" lvl="6" indent="-355600" algn="l" rtl="0">
              <a:spcBef>
                <a:spcPts val="400"/>
              </a:spcBef>
              <a:spcAft>
                <a:spcPts val="0"/>
              </a:spcAft>
              <a:buClr>
                <a:schemeClr val="dk1"/>
              </a:buClr>
              <a:buSzPts val="2000"/>
              <a:buFont typeface="Arial"/>
              <a:buChar char="»"/>
              <a:defRPr sz="2000"/>
            </a:lvl7pPr>
            <a:lvl8pPr marL="3657600" lvl="7" indent="-355600" algn="l" rtl="0">
              <a:spcBef>
                <a:spcPts val="400"/>
              </a:spcBef>
              <a:spcAft>
                <a:spcPts val="0"/>
              </a:spcAft>
              <a:buClr>
                <a:schemeClr val="dk1"/>
              </a:buClr>
              <a:buSzPts val="2000"/>
              <a:buFont typeface="Arial"/>
              <a:buChar char="»"/>
              <a:defRPr sz="2000"/>
            </a:lvl8pPr>
            <a:lvl9pPr marL="4114800" lvl="8" indent="-355600" algn="l" rtl="0">
              <a:spcBef>
                <a:spcPts val="400"/>
              </a:spcBef>
              <a:spcAft>
                <a:spcPts val="0"/>
              </a:spcAft>
              <a:buClr>
                <a:schemeClr val="dk1"/>
              </a:buClr>
              <a:buSzPts val="2000"/>
              <a:buFont typeface="Arial"/>
              <a:buChar char="»"/>
              <a:defRPr sz="2000"/>
            </a:lvl9pPr>
          </a:lstStyle>
          <a:p>
            <a:endParaRPr/>
          </a:p>
        </p:txBody>
      </p:sp>
      <p:sp>
        <p:nvSpPr>
          <p:cNvPr id="67" name="Google Shape;67;p9"/>
          <p:cNvSpPr txBox="1">
            <a:spLocks noGrp="1"/>
          </p:cNvSpPr>
          <p:nvPr>
            <p:ph type="body" idx="2"/>
          </p:nvPr>
        </p:nvSpPr>
        <p:spPr>
          <a:xfrm>
            <a:off x="457200" y="1435100"/>
            <a:ext cx="3008400" cy="4691100"/>
          </a:xfrm>
          <a:prstGeom prst="rect">
            <a:avLst/>
          </a:prstGeom>
          <a:noFill/>
          <a:ln>
            <a:noFill/>
          </a:ln>
        </p:spPr>
        <p:txBody>
          <a:bodyPr spcFirstLastPara="1" wrap="square" lIns="91425" tIns="45700" rIns="91425" bIns="45700" anchor="t" anchorCtr="0">
            <a:noAutofit/>
          </a:bodyPr>
          <a:lstStyle>
            <a:lvl1pPr marL="457200" lvl="0" indent="-228600" algn="l" rtl="0">
              <a:spcBef>
                <a:spcPts val="280"/>
              </a:spcBef>
              <a:spcAft>
                <a:spcPts val="0"/>
              </a:spcAft>
              <a:buClr>
                <a:schemeClr val="dk1"/>
              </a:buClr>
              <a:buSzPts val="1400"/>
              <a:buFont typeface="Arial"/>
              <a:buNone/>
              <a:defRPr sz="1400"/>
            </a:lvl1pPr>
            <a:lvl2pPr marL="914400" lvl="1" indent="-228600" algn="l" rtl="0">
              <a:spcBef>
                <a:spcPts val="240"/>
              </a:spcBef>
              <a:spcAft>
                <a:spcPts val="0"/>
              </a:spcAft>
              <a:buClr>
                <a:schemeClr val="dk1"/>
              </a:buClr>
              <a:buSzPts val="1200"/>
              <a:buFont typeface="Arial"/>
              <a:buNone/>
              <a:defRPr sz="1200"/>
            </a:lvl2pPr>
            <a:lvl3pPr marL="1371600" lvl="2" indent="-228600" algn="l" rtl="0">
              <a:spcBef>
                <a:spcPts val="200"/>
              </a:spcBef>
              <a:spcAft>
                <a:spcPts val="0"/>
              </a:spcAft>
              <a:buClr>
                <a:schemeClr val="dk1"/>
              </a:buClr>
              <a:buSzPts val="1000"/>
              <a:buFont typeface="Arial"/>
              <a:buNone/>
              <a:defRPr sz="1000"/>
            </a:lvl3pPr>
            <a:lvl4pPr marL="1828800" lvl="3" indent="-228600" algn="l" rtl="0">
              <a:spcBef>
                <a:spcPts val="180"/>
              </a:spcBef>
              <a:spcAft>
                <a:spcPts val="0"/>
              </a:spcAft>
              <a:buClr>
                <a:schemeClr val="dk1"/>
              </a:buClr>
              <a:buSzPts val="900"/>
              <a:buFont typeface="Arial"/>
              <a:buNone/>
              <a:defRPr sz="900"/>
            </a:lvl4pPr>
            <a:lvl5pPr marL="2286000" lvl="4" indent="-228600" algn="l" rtl="0">
              <a:spcBef>
                <a:spcPts val="180"/>
              </a:spcBef>
              <a:spcAft>
                <a:spcPts val="0"/>
              </a:spcAft>
              <a:buClr>
                <a:schemeClr val="dk1"/>
              </a:buClr>
              <a:buSzPts val="900"/>
              <a:buFont typeface="Arial"/>
              <a:buNone/>
              <a:defRPr sz="900"/>
            </a:lvl5pPr>
            <a:lvl6pPr marL="2743200" lvl="5" indent="-228600" algn="l" rtl="0">
              <a:spcBef>
                <a:spcPts val="180"/>
              </a:spcBef>
              <a:spcAft>
                <a:spcPts val="0"/>
              </a:spcAft>
              <a:buClr>
                <a:schemeClr val="dk1"/>
              </a:buClr>
              <a:buSzPts val="900"/>
              <a:buFont typeface="Arial"/>
              <a:buNone/>
              <a:defRPr sz="900"/>
            </a:lvl6pPr>
            <a:lvl7pPr marL="3200400" lvl="6" indent="-228600" algn="l" rtl="0">
              <a:spcBef>
                <a:spcPts val="180"/>
              </a:spcBef>
              <a:spcAft>
                <a:spcPts val="0"/>
              </a:spcAft>
              <a:buClr>
                <a:schemeClr val="dk1"/>
              </a:buClr>
              <a:buSzPts val="900"/>
              <a:buFont typeface="Arial"/>
              <a:buNone/>
              <a:defRPr sz="900"/>
            </a:lvl7pPr>
            <a:lvl8pPr marL="3657600" lvl="7" indent="-228600" algn="l" rtl="0">
              <a:spcBef>
                <a:spcPts val="180"/>
              </a:spcBef>
              <a:spcAft>
                <a:spcPts val="0"/>
              </a:spcAft>
              <a:buClr>
                <a:schemeClr val="dk1"/>
              </a:buClr>
              <a:buSzPts val="900"/>
              <a:buFont typeface="Arial"/>
              <a:buNone/>
              <a:defRPr sz="900"/>
            </a:lvl8pPr>
            <a:lvl9pPr marL="4114800" lvl="8" indent="-228600" algn="l" rtl="0">
              <a:spcBef>
                <a:spcPts val="180"/>
              </a:spcBef>
              <a:spcAft>
                <a:spcPts val="0"/>
              </a:spcAft>
              <a:buClr>
                <a:schemeClr val="dk1"/>
              </a:buClr>
              <a:buSzPts val="900"/>
              <a:buFont typeface="Arial"/>
              <a:buNone/>
              <a:defRPr sz="900"/>
            </a:lvl9pPr>
          </a:lstStyle>
          <a:p>
            <a:endParaRPr/>
          </a:p>
        </p:txBody>
      </p:sp>
      <p:sp>
        <p:nvSpPr>
          <p:cNvPr id="68" name="Google Shape;68;p9"/>
          <p:cNvSpPr txBox="1">
            <a:spLocks noGrp="1"/>
          </p:cNvSpPr>
          <p:nvPr>
            <p:ph type="dt" idx="10"/>
          </p:nvPr>
        </p:nvSpPr>
        <p:spPr>
          <a:xfrm>
            <a:off x="457200" y="6245225"/>
            <a:ext cx="2133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69" name="Google Shape;69;p9"/>
          <p:cNvSpPr txBox="1">
            <a:spLocks noGrp="1"/>
          </p:cNvSpPr>
          <p:nvPr>
            <p:ph type="ftr" idx="11"/>
          </p:nvPr>
        </p:nvSpPr>
        <p:spPr>
          <a:xfrm>
            <a:off x="3124200" y="6245225"/>
            <a:ext cx="2895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70" name="Google Shape;70;p9"/>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فارغ" type="blank">
  <p:cSld name="BLANK">
    <p:spTree>
      <p:nvGrpSpPr>
        <p:cNvPr id="1" name="Shape 71"/>
        <p:cNvGrpSpPr/>
        <p:nvPr/>
      </p:nvGrpSpPr>
      <p:grpSpPr>
        <a:xfrm>
          <a:off x="0" y="0"/>
          <a:ext cx="0" cy="0"/>
          <a:chOff x="0" y="0"/>
          <a:chExt cx="0" cy="0"/>
        </a:xfrm>
      </p:grpSpPr>
      <p:sp>
        <p:nvSpPr>
          <p:cNvPr id="72" name="Google Shape;72;p10"/>
          <p:cNvSpPr txBox="1">
            <a:spLocks noGrp="1"/>
          </p:cNvSpPr>
          <p:nvPr>
            <p:ph type="dt" idx="10"/>
          </p:nvPr>
        </p:nvSpPr>
        <p:spPr>
          <a:xfrm>
            <a:off x="457200" y="6245225"/>
            <a:ext cx="2133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73" name="Google Shape;73;p10"/>
          <p:cNvSpPr txBox="1">
            <a:spLocks noGrp="1"/>
          </p:cNvSpPr>
          <p:nvPr>
            <p:ph type="ftr" idx="11"/>
          </p:nvPr>
        </p:nvSpPr>
        <p:spPr>
          <a:xfrm>
            <a:off x="3124200" y="6245225"/>
            <a:ext cx="2895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74" name="Google Shape;74;p10"/>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عنوان فقط" type="titleOnly">
  <p:cSld name="TITLE_ONLY">
    <p:spTree>
      <p:nvGrpSpPr>
        <p:cNvPr id="1" name="Shape 75"/>
        <p:cNvGrpSpPr/>
        <p:nvPr/>
      </p:nvGrpSpPr>
      <p:grpSpPr>
        <a:xfrm>
          <a:off x="0" y="0"/>
          <a:ext cx="0" cy="0"/>
          <a:chOff x="0" y="0"/>
          <a:chExt cx="0" cy="0"/>
        </a:xfrm>
      </p:grpSpPr>
      <p:sp>
        <p:nvSpPr>
          <p:cNvPr id="76" name="Google Shape;76;p11"/>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77" name="Google Shape;77;p11"/>
          <p:cNvSpPr txBox="1">
            <a:spLocks noGrp="1"/>
          </p:cNvSpPr>
          <p:nvPr>
            <p:ph type="dt" idx="10"/>
          </p:nvPr>
        </p:nvSpPr>
        <p:spPr>
          <a:xfrm>
            <a:off x="457200" y="6245225"/>
            <a:ext cx="2133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78" name="Google Shape;78;p11"/>
          <p:cNvSpPr txBox="1">
            <a:spLocks noGrp="1"/>
          </p:cNvSpPr>
          <p:nvPr>
            <p:ph type="ftr" idx="11"/>
          </p:nvPr>
        </p:nvSpPr>
        <p:spPr>
          <a:xfrm>
            <a:off x="3124200" y="6245225"/>
            <a:ext cx="2895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79" name="Google Shape;79;p11"/>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مقارنة" type="twoTxTwoObj">
  <p:cSld name="TWO_OBJECTS_WITH_TEXT">
    <p:spTree>
      <p:nvGrpSpPr>
        <p:cNvPr id="1" name="Shape 80"/>
        <p:cNvGrpSpPr/>
        <p:nvPr/>
      </p:nvGrpSpPr>
      <p:grpSpPr>
        <a:xfrm>
          <a:off x="0" y="0"/>
          <a:ext cx="0" cy="0"/>
          <a:chOff x="0" y="0"/>
          <a:chExt cx="0" cy="0"/>
        </a:xfrm>
      </p:grpSpPr>
      <p:sp>
        <p:nvSpPr>
          <p:cNvPr id="81" name="Google Shape;81;p12"/>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82" name="Google Shape;82;p12"/>
          <p:cNvSpPr txBox="1">
            <a:spLocks noGrp="1"/>
          </p:cNvSpPr>
          <p:nvPr>
            <p:ph type="body" idx="1"/>
          </p:nvPr>
        </p:nvSpPr>
        <p:spPr>
          <a:xfrm>
            <a:off x="457200" y="1535113"/>
            <a:ext cx="4040100" cy="639900"/>
          </a:xfrm>
          <a:prstGeom prst="rect">
            <a:avLst/>
          </a:prstGeom>
          <a:noFill/>
          <a:ln>
            <a:noFill/>
          </a:ln>
        </p:spPr>
        <p:txBody>
          <a:bodyPr spcFirstLastPara="1" wrap="square" lIns="91425" tIns="45700" rIns="91425" bIns="45700" anchor="b" anchorCtr="0">
            <a:noAutofit/>
          </a:bodyPr>
          <a:lstStyle>
            <a:lvl1pPr marL="457200" lvl="0" indent="-228600" algn="l" rtl="0">
              <a:spcBef>
                <a:spcPts val="480"/>
              </a:spcBef>
              <a:spcAft>
                <a:spcPts val="0"/>
              </a:spcAft>
              <a:buClr>
                <a:schemeClr val="dk1"/>
              </a:buClr>
              <a:buSzPts val="2400"/>
              <a:buFont typeface="Arial"/>
              <a:buNone/>
              <a:defRPr sz="2400" b="1"/>
            </a:lvl1pPr>
            <a:lvl2pPr marL="914400" lvl="1" indent="-228600" algn="l" rtl="0">
              <a:spcBef>
                <a:spcPts val="400"/>
              </a:spcBef>
              <a:spcAft>
                <a:spcPts val="0"/>
              </a:spcAft>
              <a:buClr>
                <a:schemeClr val="dk1"/>
              </a:buClr>
              <a:buSzPts val="2000"/>
              <a:buFont typeface="Arial"/>
              <a:buNone/>
              <a:defRPr sz="2000" b="1"/>
            </a:lvl2pPr>
            <a:lvl3pPr marL="1371600" lvl="2" indent="-228600" algn="l" rtl="0">
              <a:spcBef>
                <a:spcPts val="360"/>
              </a:spcBef>
              <a:spcAft>
                <a:spcPts val="0"/>
              </a:spcAft>
              <a:buClr>
                <a:schemeClr val="dk1"/>
              </a:buClr>
              <a:buSzPts val="1800"/>
              <a:buFont typeface="Arial"/>
              <a:buNone/>
              <a:defRPr sz="1800" b="1"/>
            </a:lvl3pPr>
            <a:lvl4pPr marL="1828800" lvl="3" indent="-228600" algn="l" rtl="0">
              <a:spcBef>
                <a:spcPts val="320"/>
              </a:spcBef>
              <a:spcAft>
                <a:spcPts val="0"/>
              </a:spcAft>
              <a:buClr>
                <a:schemeClr val="dk1"/>
              </a:buClr>
              <a:buSzPts val="1600"/>
              <a:buFont typeface="Arial"/>
              <a:buNone/>
              <a:defRPr sz="1600" b="1"/>
            </a:lvl4pPr>
            <a:lvl5pPr marL="2286000" lvl="4" indent="-228600" algn="l" rtl="0">
              <a:spcBef>
                <a:spcPts val="320"/>
              </a:spcBef>
              <a:spcAft>
                <a:spcPts val="0"/>
              </a:spcAft>
              <a:buClr>
                <a:schemeClr val="dk1"/>
              </a:buClr>
              <a:buSzPts val="1600"/>
              <a:buFont typeface="Arial"/>
              <a:buNone/>
              <a:defRPr sz="1600" b="1"/>
            </a:lvl5pPr>
            <a:lvl6pPr marL="2743200" lvl="5" indent="-228600" algn="l" rtl="0">
              <a:spcBef>
                <a:spcPts val="320"/>
              </a:spcBef>
              <a:spcAft>
                <a:spcPts val="0"/>
              </a:spcAft>
              <a:buClr>
                <a:schemeClr val="dk1"/>
              </a:buClr>
              <a:buSzPts val="1600"/>
              <a:buFont typeface="Arial"/>
              <a:buNone/>
              <a:defRPr sz="1600" b="1"/>
            </a:lvl6pPr>
            <a:lvl7pPr marL="3200400" lvl="6" indent="-228600" algn="l" rtl="0">
              <a:spcBef>
                <a:spcPts val="320"/>
              </a:spcBef>
              <a:spcAft>
                <a:spcPts val="0"/>
              </a:spcAft>
              <a:buClr>
                <a:schemeClr val="dk1"/>
              </a:buClr>
              <a:buSzPts val="1600"/>
              <a:buFont typeface="Arial"/>
              <a:buNone/>
              <a:defRPr sz="1600" b="1"/>
            </a:lvl7pPr>
            <a:lvl8pPr marL="3657600" lvl="7" indent="-228600" algn="l" rtl="0">
              <a:spcBef>
                <a:spcPts val="320"/>
              </a:spcBef>
              <a:spcAft>
                <a:spcPts val="0"/>
              </a:spcAft>
              <a:buClr>
                <a:schemeClr val="dk1"/>
              </a:buClr>
              <a:buSzPts val="1600"/>
              <a:buFont typeface="Arial"/>
              <a:buNone/>
              <a:defRPr sz="1600" b="1"/>
            </a:lvl8pPr>
            <a:lvl9pPr marL="4114800" lvl="8" indent="-228600" algn="l" rtl="0">
              <a:spcBef>
                <a:spcPts val="320"/>
              </a:spcBef>
              <a:spcAft>
                <a:spcPts val="0"/>
              </a:spcAft>
              <a:buClr>
                <a:schemeClr val="dk1"/>
              </a:buClr>
              <a:buSzPts val="1600"/>
              <a:buFont typeface="Arial"/>
              <a:buNone/>
              <a:defRPr sz="1600" b="1"/>
            </a:lvl9pPr>
          </a:lstStyle>
          <a:p>
            <a:endParaRPr/>
          </a:p>
        </p:txBody>
      </p:sp>
      <p:sp>
        <p:nvSpPr>
          <p:cNvPr id="83" name="Google Shape;83;p12"/>
          <p:cNvSpPr txBox="1">
            <a:spLocks noGrp="1"/>
          </p:cNvSpPr>
          <p:nvPr>
            <p:ph type="body" idx="2"/>
          </p:nvPr>
        </p:nvSpPr>
        <p:spPr>
          <a:xfrm>
            <a:off x="457200" y="2174875"/>
            <a:ext cx="4040100" cy="3951300"/>
          </a:xfrm>
          <a:prstGeom prst="rect">
            <a:avLst/>
          </a:prstGeom>
          <a:noFill/>
          <a:ln>
            <a:noFill/>
          </a:ln>
        </p:spPr>
        <p:txBody>
          <a:bodyPr spcFirstLastPara="1" wrap="square" lIns="91425" tIns="45700" rIns="91425" bIns="45700" anchor="t" anchorCtr="0">
            <a:noAutofit/>
          </a:bodyPr>
          <a:lstStyle>
            <a:lvl1pPr marL="457200" lvl="0" indent="-381000" algn="l" rtl="0">
              <a:spcBef>
                <a:spcPts val="480"/>
              </a:spcBef>
              <a:spcAft>
                <a:spcPts val="0"/>
              </a:spcAft>
              <a:buClr>
                <a:schemeClr val="dk1"/>
              </a:buClr>
              <a:buSzPts val="2400"/>
              <a:buFont typeface="Arial"/>
              <a:buChar char="•"/>
              <a:defRPr sz="2400"/>
            </a:lvl1pPr>
            <a:lvl2pPr marL="914400" lvl="1" indent="-355600" algn="l" rtl="0">
              <a:spcBef>
                <a:spcPts val="400"/>
              </a:spcBef>
              <a:spcAft>
                <a:spcPts val="0"/>
              </a:spcAft>
              <a:buClr>
                <a:schemeClr val="dk1"/>
              </a:buClr>
              <a:buSzPts val="2000"/>
              <a:buFont typeface="Arial"/>
              <a:buChar char="–"/>
              <a:defRPr sz="2000"/>
            </a:lvl2pPr>
            <a:lvl3pPr marL="1371600" lvl="2" indent="-342900" algn="l" rtl="0">
              <a:spcBef>
                <a:spcPts val="360"/>
              </a:spcBef>
              <a:spcAft>
                <a:spcPts val="0"/>
              </a:spcAft>
              <a:buClr>
                <a:schemeClr val="dk1"/>
              </a:buClr>
              <a:buSzPts val="1800"/>
              <a:buFont typeface="Arial"/>
              <a:buChar char="•"/>
              <a:defRPr sz="1800"/>
            </a:lvl3pPr>
            <a:lvl4pPr marL="1828800" lvl="3" indent="-330200" algn="l" rtl="0">
              <a:spcBef>
                <a:spcPts val="320"/>
              </a:spcBef>
              <a:spcAft>
                <a:spcPts val="0"/>
              </a:spcAft>
              <a:buClr>
                <a:schemeClr val="dk1"/>
              </a:buClr>
              <a:buSzPts val="1600"/>
              <a:buFont typeface="Arial"/>
              <a:buChar char="–"/>
              <a:defRPr sz="1600"/>
            </a:lvl4pPr>
            <a:lvl5pPr marL="2286000" lvl="4" indent="-330200" algn="l" rtl="0">
              <a:spcBef>
                <a:spcPts val="320"/>
              </a:spcBef>
              <a:spcAft>
                <a:spcPts val="0"/>
              </a:spcAft>
              <a:buClr>
                <a:schemeClr val="dk1"/>
              </a:buClr>
              <a:buSzPts val="1600"/>
              <a:buFont typeface="Arial"/>
              <a:buChar char="»"/>
              <a:defRPr sz="1600"/>
            </a:lvl5pPr>
            <a:lvl6pPr marL="2743200" lvl="5" indent="-330200" algn="l" rtl="0">
              <a:spcBef>
                <a:spcPts val="320"/>
              </a:spcBef>
              <a:spcAft>
                <a:spcPts val="0"/>
              </a:spcAft>
              <a:buClr>
                <a:schemeClr val="dk1"/>
              </a:buClr>
              <a:buSzPts val="1600"/>
              <a:buFont typeface="Arial"/>
              <a:buChar char="»"/>
              <a:defRPr sz="1600"/>
            </a:lvl6pPr>
            <a:lvl7pPr marL="3200400" lvl="6" indent="-330200" algn="l" rtl="0">
              <a:spcBef>
                <a:spcPts val="320"/>
              </a:spcBef>
              <a:spcAft>
                <a:spcPts val="0"/>
              </a:spcAft>
              <a:buClr>
                <a:schemeClr val="dk1"/>
              </a:buClr>
              <a:buSzPts val="1600"/>
              <a:buFont typeface="Arial"/>
              <a:buChar char="»"/>
              <a:defRPr sz="1600"/>
            </a:lvl7pPr>
            <a:lvl8pPr marL="3657600" lvl="7" indent="-330200" algn="l" rtl="0">
              <a:spcBef>
                <a:spcPts val="320"/>
              </a:spcBef>
              <a:spcAft>
                <a:spcPts val="0"/>
              </a:spcAft>
              <a:buClr>
                <a:schemeClr val="dk1"/>
              </a:buClr>
              <a:buSzPts val="1600"/>
              <a:buFont typeface="Arial"/>
              <a:buChar char="»"/>
              <a:defRPr sz="1600"/>
            </a:lvl8pPr>
            <a:lvl9pPr marL="4114800" lvl="8" indent="-330200" algn="l" rtl="0">
              <a:spcBef>
                <a:spcPts val="320"/>
              </a:spcBef>
              <a:spcAft>
                <a:spcPts val="0"/>
              </a:spcAft>
              <a:buClr>
                <a:schemeClr val="dk1"/>
              </a:buClr>
              <a:buSzPts val="1600"/>
              <a:buFont typeface="Arial"/>
              <a:buChar char="»"/>
              <a:defRPr sz="1600"/>
            </a:lvl9pPr>
          </a:lstStyle>
          <a:p>
            <a:endParaRPr/>
          </a:p>
        </p:txBody>
      </p:sp>
      <p:sp>
        <p:nvSpPr>
          <p:cNvPr id="84" name="Google Shape;84;p12"/>
          <p:cNvSpPr txBox="1">
            <a:spLocks noGrp="1"/>
          </p:cNvSpPr>
          <p:nvPr>
            <p:ph type="body" idx="3"/>
          </p:nvPr>
        </p:nvSpPr>
        <p:spPr>
          <a:xfrm>
            <a:off x="4645025" y="1535113"/>
            <a:ext cx="4041900" cy="639900"/>
          </a:xfrm>
          <a:prstGeom prst="rect">
            <a:avLst/>
          </a:prstGeom>
          <a:noFill/>
          <a:ln>
            <a:noFill/>
          </a:ln>
        </p:spPr>
        <p:txBody>
          <a:bodyPr spcFirstLastPara="1" wrap="square" lIns="91425" tIns="45700" rIns="91425" bIns="45700" anchor="b" anchorCtr="0">
            <a:noAutofit/>
          </a:bodyPr>
          <a:lstStyle>
            <a:lvl1pPr marL="457200" lvl="0" indent="-228600" algn="l" rtl="0">
              <a:spcBef>
                <a:spcPts val="480"/>
              </a:spcBef>
              <a:spcAft>
                <a:spcPts val="0"/>
              </a:spcAft>
              <a:buClr>
                <a:schemeClr val="dk1"/>
              </a:buClr>
              <a:buSzPts val="2400"/>
              <a:buFont typeface="Arial"/>
              <a:buNone/>
              <a:defRPr sz="2400" b="1"/>
            </a:lvl1pPr>
            <a:lvl2pPr marL="914400" lvl="1" indent="-228600" algn="l" rtl="0">
              <a:spcBef>
                <a:spcPts val="400"/>
              </a:spcBef>
              <a:spcAft>
                <a:spcPts val="0"/>
              </a:spcAft>
              <a:buClr>
                <a:schemeClr val="dk1"/>
              </a:buClr>
              <a:buSzPts val="2000"/>
              <a:buFont typeface="Arial"/>
              <a:buNone/>
              <a:defRPr sz="2000" b="1"/>
            </a:lvl2pPr>
            <a:lvl3pPr marL="1371600" lvl="2" indent="-228600" algn="l" rtl="0">
              <a:spcBef>
                <a:spcPts val="360"/>
              </a:spcBef>
              <a:spcAft>
                <a:spcPts val="0"/>
              </a:spcAft>
              <a:buClr>
                <a:schemeClr val="dk1"/>
              </a:buClr>
              <a:buSzPts val="1800"/>
              <a:buFont typeface="Arial"/>
              <a:buNone/>
              <a:defRPr sz="1800" b="1"/>
            </a:lvl3pPr>
            <a:lvl4pPr marL="1828800" lvl="3" indent="-228600" algn="l" rtl="0">
              <a:spcBef>
                <a:spcPts val="320"/>
              </a:spcBef>
              <a:spcAft>
                <a:spcPts val="0"/>
              </a:spcAft>
              <a:buClr>
                <a:schemeClr val="dk1"/>
              </a:buClr>
              <a:buSzPts val="1600"/>
              <a:buFont typeface="Arial"/>
              <a:buNone/>
              <a:defRPr sz="1600" b="1"/>
            </a:lvl4pPr>
            <a:lvl5pPr marL="2286000" lvl="4" indent="-228600" algn="l" rtl="0">
              <a:spcBef>
                <a:spcPts val="320"/>
              </a:spcBef>
              <a:spcAft>
                <a:spcPts val="0"/>
              </a:spcAft>
              <a:buClr>
                <a:schemeClr val="dk1"/>
              </a:buClr>
              <a:buSzPts val="1600"/>
              <a:buFont typeface="Arial"/>
              <a:buNone/>
              <a:defRPr sz="1600" b="1"/>
            </a:lvl5pPr>
            <a:lvl6pPr marL="2743200" lvl="5" indent="-228600" algn="l" rtl="0">
              <a:spcBef>
                <a:spcPts val="320"/>
              </a:spcBef>
              <a:spcAft>
                <a:spcPts val="0"/>
              </a:spcAft>
              <a:buClr>
                <a:schemeClr val="dk1"/>
              </a:buClr>
              <a:buSzPts val="1600"/>
              <a:buFont typeface="Arial"/>
              <a:buNone/>
              <a:defRPr sz="1600" b="1"/>
            </a:lvl6pPr>
            <a:lvl7pPr marL="3200400" lvl="6" indent="-228600" algn="l" rtl="0">
              <a:spcBef>
                <a:spcPts val="320"/>
              </a:spcBef>
              <a:spcAft>
                <a:spcPts val="0"/>
              </a:spcAft>
              <a:buClr>
                <a:schemeClr val="dk1"/>
              </a:buClr>
              <a:buSzPts val="1600"/>
              <a:buFont typeface="Arial"/>
              <a:buNone/>
              <a:defRPr sz="1600" b="1"/>
            </a:lvl7pPr>
            <a:lvl8pPr marL="3657600" lvl="7" indent="-228600" algn="l" rtl="0">
              <a:spcBef>
                <a:spcPts val="320"/>
              </a:spcBef>
              <a:spcAft>
                <a:spcPts val="0"/>
              </a:spcAft>
              <a:buClr>
                <a:schemeClr val="dk1"/>
              </a:buClr>
              <a:buSzPts val="1600"/>
              <a:buFont typeface="Arial"/>
              <a:buNone/>
              <a:defRPr sz="1600" b="1"/>
            </a:lvl8pPr>
            <a:lvl9pPr marL="4114800" lvl="8" indent="-228600" algn="l" rtl="0">
              <a:spcBef>
                <a:spcPts val="320"/>
              </a:spcBef>
              <a:spcAft>
                <a:spcPts val="0"/>
              </a:spcAft>
              <a:buClr>
                <a:schemeClr val="dk1"/>
              </a:buClr>
              <a:buSzPts val="1600"/>
              <a:buFont typeface="Arial"/>
              <a:buNone/>
              <a:defRPr sz="1600" b="1"/>
            </a:lvl9pPr>
          </a:lstStyle>
          <a:p>
            <a:endParaRPr/>
          </a:p>
        </p:txBody>
      </p:sp>
      <p:sp>
        <p:nvSpPr>
          <p:cNvPr id="85" name="Google Shape;85;p12"/>
          <p:cNvSpPr txBox="1">
            <a:spLocks noGrp="1"/>
          </p:cNvSpPr>
          <p:nvPr>
            <p:ph type="body" idx="4"/>
          </p:nvPr>
        </p:nvSpPr>
        <p:spPr>
          <a:xfrm>
            <a:off x="4645025" y="2174875"/>
            <a:ext cx="4041900" cy="3951300"/>
          </a:xfrm>
          <a:prstGeom prst="rect">
            <a:avLst/>
          </a:prstGeom>
          <a:noFill/>
          <a:ln>
            <a:noFill/>
          </a:ln>
        </p:spPr>
        <p:txBody>
          <a:bodyPr spcFirstLastPara="1" wrap="square" lIns="91425" tIns="45700" rIns="91425" bIns="45700" anchor="t" anchorCtr="0">
            <a:noAutofit/>
          </a:bodyPr>
          <a:lstStyle>
            <a:lvl1pPr marL="457200" lvl="0" indent="-381000" algn="l" rtl="0">
              <a:spcBef>
                <a:spcPts val="480"/>
              </a:spcBef>
              <a:spcAft>
                <a:spcPts val="0"/>
              </a:spcAft>
              <a:buClr>
                <a:schemeClr val="dk1"/>
              </a:buClr>
              <a:buSzPts val="2400"/>
              <a:buFont typeface="Arial"/>
              <a:buChar char="•"/>
              <a:defRPr sz="2400"/>
            </a:lvl1pPr>
            <a:lvl2pPr marL="914400" lvl="1" indent="-355600" algn="l" rtl="0">
              <a:spcBef>
                <a:spcPts val="400"/>
              </a:spcBef>
              <a:spcAft>
                <a:spcPts val="0"/>
              </a:spcAft>
              <a:buClr>
                <a:schemeClr val="dk1"/>
              </a:buClr>
              <a:buSzPts val="2000"/>
              <a:buFont typeface="Arial"/>
              <a:buChar char="–"/>
              <a:defRPr sz="2000"/>
            </a:lvl2pPr>
            <a:lvl3pPr marL="1371600" lvl="2" indent="-342900" algn="l" rtl="0">
              <a:spcBef>
                <a:spcPts val="360"/>
              </a:spcBef>
              <a:spcAft>
                <a:spcPts val="0"/>
              </a:spcAft>
              <a:buClr>
                <a:schemeClr val="dk1"/>
              </a:buClr>
              <a:buSzPts val="1800"/>
              <a:buFont typeface="Arial"/>
              <a:buChar char="•"/>
              <a:defRPr sz="1800"/>
            </a:lvl3pPr>
            <a:lvl4pPr marL="1828800" lvl="3" indent="-330200" algn="l" rtl="0">
              <a:spcBef>
                <a:spcPts val="320"/>
              </a:spcBef>
              <a:spcAft>
                <a:spcPts val="0"/>
              </a:spcAft>
              <a:buClr>
                <a:schemeClr val="dk1"/>
              </a:buClr>
              <a:buSzPts val="1600"/>
              <a:buFont typeface="Arial"/>
              <a:buChar char="–"/>
              <a:defRPr sz="1600"/>
            </a:lvl4pPr>
            <a:lvl5pPr marL="2286000" lvl="4" indent="-330200" algn="l" rtl="0">
              <a:spcBef>
                <a:spcPts val="320"/>
              </a:spcBef>
              <a:spcAft>
                <a:spcPts val="0"/>
              </a:spcAft>
              <a:buClr>
                <a:schemeClr val="dk1"/>
              </a:buClr>
              <a:buSzPts val="1600"/>
              <a:buFont typeface="Arial"/>
              <a:buChar char="»"/>
              <a:defRPr sz="1600"/>
            </a:lvl5pPr>
            <a:lvl6pPr marL="2743200" lvl="5" indent="-330200" algn="l" rtl="0">
              <a:spcBef>
                <a:spcPts val="320"/>
              </a:spcBef>
              <a:spcAft>
                <a:spcPts val="0"/>
              </a:spcAft>
              <a:buClr>
                <a:schemeClr val="dk1"/>
              </a:buClr>
              <a:buSzPts val="1600"/>
              <a:buFont typeface="Arial"/>
              <a:buChar char="»"/>
              <a:defRPr sz="1600"/>
            </a:lvl6pPr>
            <a:lvl7pPr marL="3200400" lvl="6" indent="-330200" algn="l" rtl="0">
              <a:spcBef>
                <a:spcPts val="320"/>
              </a:spcBef>
              <a:spcAft>
                <a:spcPts val="0"/>
              </a:spcAft>
              <a:buClr>
                <a:schemeClr val="dk1"/>
              </a:buClr>
              <a:buSzPts val="1600"/>
              <a:buFont typeface="Arial"/>
              <a:buChar char="»"/>
              <a:defRPr sz="1600"/>
            </a:lvl7pPr>
            <a:lvl8pPr marL="3657600" lvl="7" indent="-330200" algn="l" rtl="0">
              <a:spcBef>
                <a:spcPts val="320"/>
              </a:spcBef>
              <a:spcAft>
                <a:spcPts val="0"/>
              </a:spcAft>
              <a:buClr>
                <a:schemeClr val="dk1"/>
              </a:buClr>
              <a:buSzPts val="1600"/>
              <a:buFont typeface="Arial"/>
              <a:buChar char="»"/>
              <a:defRPr sz="1600"/>
            </a:lvl8pPr>
            <a:lvl9pPr marL="4114800" lvl="8" indent="-330200" algn="l" rtl="0">
              <a:spcBef>
                <a:spcPts val="320"/>
              </a:spcBef>
              <a:spcAft>
                <a:spcPts val="0"/>
              </a:spcAft>
              <a:buClr>
                <a:schemeClr val="dk1"/>
              </a:buClr>
              <a:buSzPts val="1600"/>
              <a:buFont typeface="Arial"/>
              <a:buChar char="»"/>
              <a:defRPr sz="1600"/>
            </a:lvl9pPr>
          </a:lstStyle>
          <a:p>
            <a:endParaRPr/>
          </a:p>
        </p:txBody>
      </p:sp>
      <p:sp>
        <p:nvSpPr>
          <p:cNvPr id="86" name="Google Shape;86;p12"/>
          <p:cNvSpPr txBox="1">
            <a:spLocks noGrp="1"/>
          </p:cNvSpPr>
          <p:nvPr>
            <p:ph type="dt" idx="10"/>
          </p:nvPr>
        </p:nvSpPr>
        <p:spPr>
          <a:xfrm>
            <a:off x="457200" y="6245225"/>
            <a:ext cx="2133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87" name="Google Shape;87;p12"/>
          <p:cNvSpPr txBox="1">
            <a:spLocks noGrp="1"/>
          </p:cNvSpPr>
          <p:nvPr>
            <p:ph type="ftr" idx="11"/>
          </p:nvPr>
        </p:nvSpPr>
        <p:spPr>
          <a:xfrm>
            <a:off x="3124200" y="6245225"/>
            <a:ext cx="2895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88" name="Google Shape;88;p12"/>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10.xml"/><Relationship Id="rId1" Type="http://schemas.openxmlformats.org/officeDocument/2006/relationships/slideLayout" Target="../slideLayouts/slideLayout19.xml"/></Relationships>
</file>

<file path=ppt/slideMasters/_rels/slideMaster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11.xml"/><Relationship Id="rId1" Type="http://schemas.openxmlformats.org/officeDocument/2006/relationships/slideLayout" Target="../slideLayouts/slideLayout20.xml"/></Relationships>
</file>

<file path=ppt/slideMasters/_rels/slideMaster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12.xml"/><Relationship Id="rId1" Type="http://schemas.openxmlformats.org/officeDocument/2006/relationships/slideLayout" Target="../slideLayouts/slideLayout21.xml"/></Relationships>
</file>

<file path=ppt/slideMasters/_rels/slideMaster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13.xml"/><Relationship Id="rId1" Type="http://schemas.openxmlformats.org/officeDocument/2006/relationships/slideLayout" Target="../slideLayouts/slideLayout22.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3.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_rels/slideMaster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5.xml"/><Relationship Id="rId1" Type="http://schemas.openxmlformats.org/officeDocument/2006/relationships/slideLayout" Target="../slideLayouts/slideLayout14.xml"/></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6.xml"/><Relationship Id="rId1" Type="http://schemas.openxmlformats.org/officeDocument/2006/relationships/slideLayout" Target="../slideLayouts/slideLayout15.xml"/></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7.xml"/><Relationship Id="rId1" Type="http://schemas.openxmlformats.org/officeDocument/2006/relationships/slideLayout" Target="../slideLayouts/slideLayout16.xml"/></Relationships>
</file>

<file path=ppt/slideMasters/_rels/slideMaster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8.xml"/><Relationship Id="rId1" Type="http://schemas.openxmlformats.org/officeDocument/2006/relationships/slideLayout" Target="../slideLayouts/slideLayout17.xml"/></Relationships>
</file>

<file path=ppt/slideMasters/_rels/slideMaster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9.xml"/><Relationship Id="rId1"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
        <p:cNvGrpSpPr/>
        <p:nvPr/>
      </p:nvGrpSpPr>
      <p:grpSpPr>
        <a:xfrm>
          <a:off x="0" y="0"/>
          <a:ext cx="0" cy="0"/>
          <a:chOff x="0" y="0"/>
          <a:chExt cx="0" cy="0"/>
        </a:xfrm>
      </p:grpSpPr>
      <p:sp>
        <p:nvSpPr>
          <p:cNvPr id="6" name="Google Shape;6;p1"/>
          <p:cNvSpPr/>
          <p:nvPr/>
        </p:nvSpPr>
        <p:spPr>
          <a:xfrm>
            <a:off x="-9525" y="-7937"/>
            <a:ext cx="9163050" cy="1041400"/>
          </a:xfrm>
          <a:custGeom>
            <a:avLst/>
            <a:gdLst/>
            <a:ahLst/>
            <a:cxnLst/>
            <a:rect l="l" t="t" r="r" b="b"/>
            <a:pathLst>
              <a:path w="5772" h="656" extrusionOk="0">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F">
                  <a:alpha val="44705"/>
                </a:srgbClr>
              </a:gs>
              <a:gs pos="100000">
                <a:srgbClr val="00EBF8">
                  <a:alpha val="54901"/>
                </a:srgbClr>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lt1"/>
              </a:solidFill>
              <a:latin typeface="Arial"/>
              <a:ea typeface="Arial"/>
              <a:cs typeface="Arial"/>
              <a:sym typeface="Arial"/>
            </a:endParaRPr>
          </a:p>
        </p:txBody>
      </p:sp>
      <p:sp>
        <p:nvSpPr>
          <p:cNvPr id="7" name="Google Shape;7;p1"/>
          <p:cNvSpPr/>
          <p:nvPr/>
        </p:nvSpPr>
        <p:spPr>
          <a:xfrm>
            <a:off x="4381500" y="-7937"/>
            <a:ext cx="4762500" cy="638175"/>
          </a:xfrm>
          <a:custGeom>
            <a:avLst/>
            <a:gdLst/>
            <a:ahLst/>
            <a:cxnLst/>
            <a:rect l="l" t="t" r="r" b="b"/>
            <a:pathLst>
              <a:path w="3000" h="595" extrusionOk="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DB6"/>
              </a:gs>
              <a:gs pos="80000">
                <a:srgbClr val="009BE5"/>
              </a:gs>
              <a:gs pos="100000">
                <a:srgbClr val="009BE5"/>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lt1"/>
              </a:solidFill>
              <a:latin typeface="Arial"/>
              <a:ea typeface="Arial"/>
              <a:cs typeface="Arial"/>
              <a:sym typeface="Arial"/>
            </a:endParaRPr>
          </a:p>
        </p:txBody>
      </p:sp>
      <p:grpSp>
        <p:nvGrpSpPr>
          <p:cNvPr id="8" name="Google Shape;8;p1"/>
          <p:cNvGrpSpPr/>
          <p:nvPr/>
        </p:nvGrpSpPr>
        <p:grpSpPr>
          <a:xfrm>
            <a:off x="-29327" y="-14802"/>
            <a:ext cx="9198252" cy="1083761"/>
            <a:chOff x="-29322" y="-1965"/>
            <a:chExt cx="9198252" cy="1086259"/>
          </a:xfrm>
        </p:grpSpPr>
        <p:sp>
          <p:nvSpPr>
            <p:cNvPr id="9" name="Google Shape;9;p1"/>
            <p:cNvSpPr/>
            <p:nvPr/>
          </p:nvSpPr>
          <p:spPr>
            <a:xfrm rot="-164306">
              <a:off x="-19045" y="216553"/>
              <a:ext cx="9163052" cy="649223"/>
            </a:xfrm>
            <a:custGeom>
              <a:avLst/>
              <a:gdLst/>
              <a:ahLst/>
              <a:cxnLst/>
              <a:rect l="l" t="t" r="r" b="b"/>
              <a:pathLst>
                <a:path w="5772" h="1055" extrusionOk="0">
                  <a:moveTo>
                    <a:pt x="0" y="966"/>
                  </a:moveTo>
                  <a:cubicBezTo>
                    <a:pt x="282" y="738"/>
                    <a:pt x="923" y="275"/>
                    <a:pt x="1608" y="282"/>
                  </a:cubicBezTo>
                  <a:cubicBezTo>
                    <a:pt x="2293" y="289"/>
                    <a:pt x="3416" y="1055"/>
                    <a:pt x="4110" y="1008"/>
                  </a:cubicBezTo>
                  <a:cubicBezTo>
                    <a:pt x="4804" y="961"/>
                    <a:pt x="5426" y="210"/>
                    <a:pt x="5772" y="0"/>
                  </a:cubicBezTo>
                </a:path>
              </a:pathLst>
            </a:custGeom>
            <a:noFill/>
            <a:ln w="10775" cap="flat" cmpd="sng">
              <a:solidFill>
                <a:srgbClr val="09B6BE"/>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lt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sp>
          <p:nvSpPr>
            <p:cNvPr id="10" name="Google Shape;10;p1"/>
            <p:cNvSpPr/>
            <p:nvPr/>
          </p:nvSpPr>
          <p:spPr>
            <a:xfrm rot="-164306">
              <a:off x="-14309" y="290005"/>
              <a:ext cx="9175809" cy="530353"/>
            </a:xfrm>
            <a:custGeom>
              <a:avLst/>
              <a:gdLst/>
              <a:ahLst/>
              <a:cxnLst/>
              <a:rect l="l" t="t" r="r" b="b"/>
              <a:pathLst>
                <a:path w="5766" h="854" extrusionOk="0">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solidFill>
                <a:schemeClr val="accent4"/>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lt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grpSp>
      <p:sp>
        <p:nvSpPr>
          <p:cNvPr id="11" name="Google Shape;11;p1"/>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lvl1pPr marR="0" lvl="0" algn="l" rtl="1">
              <a:spcBef>
                <a:spcPts val="0"/>
              </a:spcBef>
              <a:spcAft>
                <a:spcPts val="0"/>
              </a:spcAft>
              <a:buClr>
                <a:schemeClr val="lt2"/>
              </a:buClr>
              <a:buSzPts val="5000"/>
              <a:buFont typeface="Calibri"/>
              <a:buNone/>
              <a:defRPr sz="5000" b="0" i="0" u="none" strike="noStrike" cap="none">
                <a:solidFill>
                  <a:schemeClr val="lt2"/>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2" name="Google Shape;12;p1"/>
          <p:cNvSpPr txBox="1">
            <a:spLocks noGrp="1"/>
          </p:cNvSpPr>
          <p:nvPr>
            <p:ph type="body" idx="1"/>
          </p:nvPr>
        </p:nvSpPr>
        <p:spPr>
          <a:xfrm>
            <a:off x="457200" y="1935162"/>
            <a:ext cx="8229600" cy="4389300"/>
          </a:xfrm>
          <a:prstGeom prst="rect">
            <a:avLst/>
          </a:prstGeom>
          <a:noFill/>
          <a:ln>
            <a:noFill/>
          </a:ln>
        </p:spPr>
        <p:txBody>
          <a:bodyPr spcFirstLastPara="1" wrap="square" lIns="91425" tIns="45700" rIns="91425" bIns="45700" anchor="t" anchorCtr="0">
            <a:noAutofit/>
          </a:bodyPr>
          <a:lstStyle>
            <a:lvl1pPr marL="457200" marR="0" lvl="0" indent="-385445" algn="r" rtl="1">
              <a:spcBef>
                <a:spcPts val="520"/>
              </a:spcBef>
              <a:spcAft>
                <a:spcPts val="0"/>
              </a:spcAft>
              <a:buClr>
                <a:schemeClr val="accent3"/>
              </a:buClr>
              <a:buSzPts val="2470"/>
              <a:buFont typeface="Noto Sans Symbols"/>
              <a:buChar char="⚫"/>
              <a:defRPr sz="2600" b="0" i="0" u="none" strike="noStrike" cap="none">
                <a:solidFill>
                  <a:schemeClr val="lt1"/>
                </a:solidFill>
                <a:latin typeface="Constantia"/>
                <a:ea typeface="Constantia"/>
                <a:cs typeface="Constantia"/>
                <a:sym typeface="Constantia"/>
              </a:defRPr>
            </a:lvl1pPr>
            <a:lvl2pPr marL="914400" marR="0" lvl="1" indent="-358140" algn="r" rtl="1">
              <a:spcBef>
                <a:spcPts val="480"/>
              </a:spcBef>
              <a:spcAft>
                <a:spcPts val="0"/>
              </a:spcAft>
              <a:buClr>
                <a:schemeClr val="accent1"/>
              </a:buClr>
              <a:buSzPts val="2040"/>
              <a:buFont typeface="Noto Sans Symbols"/>
              <a:buChar char="⚫"/>
              <a:defRPr sz="2400" b="0" i="0" u="none" strike="noStrike" cap="none">
                <a:solidFill>
                  <a:schemeClr val="lt1"/>
                </a:solidFill>
                <a:latin typeface="Constantia"/>
                <a:ea typeface="Constantia"/>
                <a:cs typeface="Constantia"/>
                <a:sym typeface="Constantia"/>
              </a:defRPr>
            </a:lvl2pPr>
            <a:lvl3pPr marL="1371600" marR="0" lvl="2" indent="-321944" algn="r" rtl="1">
              <a:spcBef>
                <a:spcPts val="420"/>
              </a:spcBef>
              <a:spcAft>
                <a:spcPts val="0"/>
              </a:spcAft>
              <a:buClr>
                <a:schemeClr val="accent2"/>
              </a:buClr>
              <a:buSzPts val="1470"/>
              <a:buFont typeface="Noto Sans Symbols"/>
              <a:buChar char="⚫"/>
              <a:defRPr sz="2100" b="0" i="0" u="none" strike="noStrike" cap="none">
                <a:solidFill>
                  <a:schemeClr val="lt1"/>
                </a:solidFill>
                <a:latin typeface="Constantia"/>
                <a:ea typeface="Constantia"/>
                <a:cs typeface="Constantia"/>
                <a:sym typeface="Constantia"/>
              </a:defRPr>
            </a:lvl3pPr>
            <a:lvl4pPr marL="1828800" marR="0" lvl="3" indent="-311150" algn="r" rtl="1">
              <a:spcBef>
                <a:spcPts val="400"/>
              </a:spcBef>
              <a:spcAft>
                <a:spcPts val="0"/>
              </a:spcAft>
              <a:buClr>
                <a:schemeClr val="accent3"/>
              </a:buClr>
              <a:buSzPts val="1300"/>
              <a:buFont typeface="Noto Sans Symbols"/>
              <a:buChar char="⚫"/>
              <a:defRPr sz="2000" b="0" i="0" u="none" strike="noStrike" cap="none">
                <a:solidFill>
                  <a:schemeClr val="lt1"/>
                </a:solidFill>
                <a:latin typeface="Constantia"/>
                <a:ea typeface="Constantia"/>
                <a:cs typeface="Constantia"/>
                <a:sym typeface="Constantia"/>
              </a:defRPr>
            </a:lvl4pPr>
            <a:lvl5pPr marL="2286000" marR="0" lvl="4" indent="-311150" algn="r" rtl="1">
              <a:spcBef>
                <a:spcPts val="400"/>
              </a:spcBef>
              <a:spcAft>
                <a:spcPts val="0"/>
              </a:spcAft>
              <a:buClr>
                <a:schemeClr val="accent4"/>
              </a:buClr>
              <a:buSzPts val="1300"/>
              <a:buFont typeface="Noto Sans Symbols"/>
              <a:buChar char="⚫"/>
              <a:defRPr sz="2000" b="0" i="0" u="none" strike="noStrike" cap="none">
                <a:solidFill>
                  <a:schemeClr val="lt1"/>
                </a:solidFill>
                <a:latin typeface="Constantia"/>
                <a:ea typeface="Constantia"/>
                <a:cs typeface="Constantia"/>
                <a:sym typeface="Constantia"/>
              </a:defRPr>
            </a:lvl5pPr>
            <a:lvl6pPr marL="2743200" marR="0" lvl="5" indent="-320039" algn="r" rtl="1">
              <a:spcBef>
                <a:spcPts val="360"/>
              </a:spcBef>
              <a:spcAft>
                <a:spcPts val="0"/>
              </a:spcAft>
              <a:buClr>
                <a:schemeClr val="accent5"/>
              </a:buClr>
              <a:buSzPts val="1440"/>
              <a:buFont typeface="Noto Sans Symbols"/>
              <a:buChar char="⚫"/>
              <a:defRPr sz="1800" b="0" i="0" u="none" strike="noStrike" cap="none">
                <a:solidFill>
                  <a:schemeClr val="lt1"/>
                </a:solidFill>
                <a:latin typeface="Constantia"/>
                <a:ea typeface="Constantia"/>
                <a:cs typeface="Constantia"/>
                <a:sym typeface="Constantia"/>
              </a:defRPr>
            </a:lvl6pPr>
            <a:lvl7pPr marL="3200400" marR="0" lvl="6" indent="-309879" algn="r" rtl="1">
              <a:spcBef>
                <a:spcPts val="320"/>
              </a:spcBef>
              <a:spcAft>
                <a:spcPts val="0"/>
              </a:spcAft>
              <a:buClr>
                <a:schemeClr val="accent6"/>
              </a:buClr>
              <a:buSzPts val="1280"/>
              <a:buFont typeface="Noto Sans Symbols"/>
              <a:buChar char="⚫"/>
              <a:defRPr sz="1600" b="0" i="0" u="none" strike="noStrike" cap="none">
                <a:solidFill>
                  <a:schemeClr val="lt1"/>
                </a:solidFill>
                <a:latin typeface="Constantia"/>
                <a:ea typeface="Constantia"/>
                <a:cs typeface="Constantia"/>
                <a:sym typeface="Constantia"/>
              </a:defRPr>
            </a:lvl7pPr>
            <a:lvl8pPr marL="3657600" marR="0" lvl="7" indent="-330200" algn="r" rtl="1">
              <a:spcBef>
                <a:spcPts val="320"/>
              </a:spcBef>
              <a:spcAft>
                <a:spcPts val="0"/>
              </a:spcAft>
              <a:buClr>
                <a:schemeClr val="lt2"/>
              </a:buClr>
              <a:buSzPts val="1600"/>
              <a:buFont typeface="Constantia"/>
              <a:buChar char="•"/>
              <a:defRPr sz="1600" b="0" i="0" u="none" strike="noStrike" cap="none">
                <a:solidFill>
                  <a:schemeClr val="lt1"/>
                </a:solidFill>
                <a:latin typeface="Constantia"/>
                <a:ea typeface="Constantia"/>
                <a:cs typeface="Constantia"/>
                <a:sym typeface="Constantia"/>
              </a:defRPr>
            </a:lvl8pPr>
            <a:lvl9pPr marL="4114800" marR="0" lvl="8" indent="-317500" algn="r" rtl="1">
              <a:spcBef>
                <a:spcPts val="280"/>
              </a:spcBef>
              <a:spcAft>
                <a:spcPts val="0"/>
              </a:spcAft>
              <a:buClr>
                <a:schemeClr val="lt2"/>
              </a:buClr>
              <a:buSzPts val="1400"/>
              <a:buFont typeface="Constantia"/>
              <a:buChar char="•"/>
              <a:defRPr sz="1400" b="0" i="0" u="none" strike="noStrike" cap="none">
                <a:solidFill>
                  <a:schemeClr val="lt1"/>
                </a:solidFill>
                <a:latin typeface="Constantia"/>
                <a:ea typeface="Constantia"/>
                <a:cs typeface="Constantia"/>
                <a:sym typeface="Constantia"/>
              </a:defRPr>
            </a:lvl9pPr>
          </a:lstStyle>
          <a:p>
            <a:endParaRPr/>
          </a:p>
        </p:txBody>
      </p:sp>
      <p:sp>
        <p:nvSpPr>
          <p:cNvPr id="13" name="Google Shape;13;p1"/>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200" b="0" i="0" u="none">
                <a:solidFill>
                  <a:srgbClr val="D1EAEE"/>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14" name="Google Shape;14;p1"/>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800" b="0" i="0" u="none">
                <a:solidFill>
                  <a:schemeClr val="lt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15" name="Google Shape;15;p1"/>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1pPr>
            <a:lvl2pPr marL="0" marR="0" lvl="1"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2pPr>
            <a:lvl3pPr marL="0" marR="0" lvl="2"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3pPr>
            <a:lvl4pPr marL="0" marR="0" lvl="3"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4pPr>
            <a:lvl5pPr marL="0" marR="0" lvl="4"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5pPr>
            <a:lvl6pPr marL="0" marR="0" lvl="5"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6pPr>
            <a:lvl7pPr marL="0" marR="0" lvl="6"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7pPr>
            <a:lvl8pPr marL="0" marR="0" lvl="7"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8pPr>
            <a:lvl9pPr marL="0" marR="0" lvl="8"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4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11"/>
        <p:cNvGrpSpPr/>
        <p:nvPr/>
      </p:nvGrpSpPr>
      <p:grpSpPr>
        <a:xfrm>
          <a:off x="0" y="0"/>
          <a:ext cx="0" cy="0"/>
          <a:chOff x="0" y="0"/>
          <a:chExt cx="0" cy="0"/>
        </a:xfrm>
      </p:grpSpPr>
      <p:sp>
        <p:nvSpPr>
          <p:cNvPr id="212" name="Google Shape;212;p28"/>
          <p:cNvSpPr/>
          <p:nvPr/>
        </p:nvSpPr>
        <p:spPr>
          <a:xfrm>
            <a:off x="-9525" y="-7937"/>
            <a:ext cx="9163050" cy="1041400"/>
          </a:xfrm>
          <a:custGeom>
            <a:avLst/>
            <a:gdLst/>
            <a:ahLst/>
            <a:cxnLst/>
            <a:rect l="l" t="t" r="r" b="b"/>
            <a:pathLst>
              <a:path w="5772" h="656" extrusionOk="0">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F">
                  <a:alpha val="44705"/>
                </a:srgbClr>
              </a:gs>
              <a:gs pos="100000">
                <a:srgbClr val="00EBF8">
                  <a:alpha val="54901"/>
                </a:srgbClr>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13" name="Google Shape;213;p28"/>
          <p:cNvSpPr/>
          <p:nvPr/>
        </p:nvSpPr>
        <p:spPr>
          <a:xfrm>
            <a:off x="4381500" y="-7937"/>
            <a:ext cx="4762500" cy="638175"/>
          </a:xfrm>
          <a:custGeom>
            <a:avLst/>
            <a:gdLst/>
            <a:ahLst/>
            <a:cxnLst/>
            <a:rect l="l" t="t" r="r" b="b"/>
            <a:pathLst>
              <a:path w="3000" h="595" extrusionOk="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DB6"/>
              </a:gs>
              <a:gs pos="80000">
                <a:srgbClr val="009BE5"/>
              </a:gs>
              <a:gs pos="100000">
                <a:srgbClr val="009BE5"/>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nvGrpSpPr>
          <p:cNvPr id="214" name="Google Shape;214;p28"/>
          <p:cNvGrpSpPr/>
          <p:nvPr/>
        </p:nvGrpSpPr>
        <p:grpSpPr>
          <a:xfrm>
            <a:off x="-29327" y="-14802"/>
            <a:ext cx="9198252" cy="1083761"/>
            <a:chOff x="-29322" y="-1965"/>
            <a:chExt cx="9198252" cy="1086259"/>
          </a:xfrm>
        </p:grpSpPr>
        <p:sp>
          <p:nvSpPr>
            <p:cNvPr id="215" name="Google Shape;215;p28"/>
            <p:cNvSpPr/>
            <p:nvPr/>
          </p:nvSpPr>
          <p:spPr>
            <a:xfrm rot="-164306">
              <a:off x="-19045" y="216553"/>
              <a:ext cx="9163052" cy="649223"/>
            </a:xfrm>
            <a:custGeom>
              <a:avLst/>
              <a:gdLst/>
              <a:ahLst/>
              <a:cxnLst/>
              <a:rect l="l" t="t" r="r" b="b"/>
              <a:pathLst>
                <a:path w="5772" h="1055" extrusionOk="0">
                  <a:moveTo>
                    <a:pt x="0" y="966"/>
                  </a:moveTo>
                  <a:cubicBezTo>
                    <a:pt x="282" y="738"/>
                    <a:pt x="923" y="275"/>
                    <a:pt x="1608" y="282"/>
                  </a:cubicBezTo>
                  <a:cubicBezTo>
                    <a:pt x="2293" y="289"/>
                    <a:pt x="3416" y="1055"/>
                    <a:pt x="4110" y="1008"/>
                  </a:cubicBezTo>
                  <a:cubicBezTo>
                    <a:pt x="4804" y="961"/>
                    <a:pt x="5426" y="210"/>
                    <a:pt x="5772" y="0"/>
                  </a:cubicBezTo>
                </a:path>
              </a:pathLst>
            </a:custGeom>
            <a:noFill/>
            <a:ln w="10775" cap="flat" cmpd="sng">
              <a:solidFill>
                <a:srgbClr val="09B6BE"/>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sp>
          <p:nvSpPr>
            <p:cNvPr id="216" name="Google Shape;216;p28"/>
            <p:cNvSpPr/>
            <p:nvPr/>
          </p:nvSpPr>
          <p:spPr>
            <a:xfrm rot="-164306">
              <a:off x="-14309" y="290005"/>
              <a:ext cx="9175809" cy="530353"/>
            </a:xfrm>
            <a:custGeom>
              <a:avLst/>
              <a:gdLst/>
              <a:ahLst/>
              <a:cxnLst/>
              <a:rect l="l" t="t" r="r" b="b"/>
              <a:pathLst>
                <a:path w="5766" h="854" extrusionOk="0">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solidFill>
                <a:schemeClr val="accent4"/>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grpSp>
      <p:sp>
        <p:nvSpPr>
          <p:cNvPr id="217" name="Google Shape;217;p28"/>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lvl1pPr marR="0" lvl="0" algn="l" rtl="1">
              <a:spcBef>
                <a:spcPts val="0"/>
              </a:spcBef>
              <a:spcAft>
                <a:spcPts val="0"/>
              </a:spcAft>
              <a:buClr>
                <a:schemeClr val="dk2"/>
              </a:buClr>
              <a:buSzPts val="5000"/>
              <a:buFont typeface="Calibri"/>
              <a:buNone/>
              <a:defRPr sz="5000" b="0" i="0" u="none" strike="noStrike" cap="none">
                <a:solidFill>
                  <a:schemeClr val="dk2"/>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218" name="Google Shape;218;p28"/>
          <p:cNvSpPr txBox="1">
            <a:spLocks noGrp="1"/>
          </p:cNvSpPr>
          <p:nvPr>
            <p:ph type="body" idx="1"/>
          </p:nvPr>
        </p:nvSpPr>
        <p:spPr>
          <a:xfrm>
            <a:off x="457200" y="1935162"/>
            <a:ext cx="8229600" cy="4389300"/>
          </a:xfrm>
          <a:prstGeom prst="rect">
            <a:avLst/>
          </a:prstGeom>
          <a:noFill/>
          <a:ln>
            <a:noFill/>
          </a:ln>
        </p:spPr>
        <p:txBody>
          <a:bodyPr spcFirstLastPara="1" wrap="square" lIns="91425" tIns="45700" rIns="91425" bIns="45700" anchor="t" anchorCtr="0">
            <a:noAutofit/>
          </a:bodyPr>
          <a:lstStyle>
            <a:lvl1pPr marL="457200" marR="0" lvl="0" indent="-385445" algn="r" rtl="1">
              <a:spcBef>
                <a:spcPts val="520"/>
              </a:spcBef>
              <a:spcAft>
                <a:spcPts val="0"/>
              </a:spcAft>
              <a:buClr>
                <a:schemeClr val="accent3"/>
              </a:buClr>
              <a:buSzPts val="2470"/>
              <a:buFont typeface="Noto Sans Symbols"/>
              <a:buChar char="⚫"/>
              <a:defRPr sz="2600" b="0" i="0" u="none" strike="noStrike" cap="none">
                <a:solidFill>
                  <a:schemeClr val="dk1"/>
                </a:solidFill>
                <a:latin typeface="Constantia"/>
                <a:ea typeface="Constantia"/>
                <a:cs typeface="Constantia"/>
                <a:sym typeface="Constantia"/>
              </a:defRPr>
            </a:lvl1pPr>
            <a:lvl2pPr marL="914400" marR="0" lvl="1" indent="-358140" algn="r" rtl="1">
              <a:spcBef>
                <a:spcPts val="480"/>
              </a:spcBef>
              <a:spcAft>
                <a:spcPts val="0"/>
              </a:spcAft>
              <a:buClr>
                <a:schemeClr val="accent1"/>
              </a:buClr>
              <a:buSzPts val="2040"/>
              <a:buFont typeface="Noto Sans Symbols"/>
              <a:buChar char="⚫"/>
              <a:defRPr sz="2400" b="0" i="0" u="none" strike="noStrike" cap="none">
                <a:solidFill>
                  <a:schemeClr val="dk1"/>
                </a:solidFill>
                <a:latin typeface="Constantia"/>
                <a:ea typeface="Constantia"/>
                <a:cs typeface="Constantia"/>
                <a:sym typeface="Constantia"/>
              </a:defRPr>
            </a:lvl2pPr>
            <a:lvl3pPr marL="1371600" marR="0" lvl="2" indent="-321944" algn="r" rtl="1">
              <a:spcBef>
                <a:spcPts val="420"/>
              </a:spcBef>
              <a:spcAft>
                <a:spcPts val="0"/>
              </a:spcAft>
              <a:buClr>
                <a:schemeClr val="accent2"/>
              </a:buClr>
              <a:buSzPts val="1470"/>
              <a:buFont typeface="Noto Sans Symbols"/>
              <a:buChar char="⚫"/>
              <a:defRPr sz="2100" b="0" i="0" u="none" strike="noStrike" cap="none">
                <a:solidFill>
                  <a:schemeClr val="dk1"/>
                </a:solidFill>
                <a:latin typeface="Constantia"/>
                <a:ea typeface="Constantia"/>
                <a:cs typeface="Constantia"/>
                <a:sym typeface="Constantia"/>
              </a:defRPr>
            </a:lvl3pPr>
            <a:lvl4pPr marL="1828800" marR="0" lvl="3" indent="-311150" algn="r" rtl="1">
              <a:spcBef>
                <a:spcPts val="400"/>
              </a:spcBef>
              <a:spcAft>
                <a:spcPts val="0"/>
              </a:spcAft>
              <a:buClr>
                <a:schemeClr val="accent3"/>
              </a:buClr>
              <a:buSzPts val="1300"/>
              <a:buFont typeface="Noto Sans Symbols"/>
              <a:buChar char="⚫"/>
              <a:defRPr sz="2000" b="0" i="0" u="none" strike="noStrike" cap="none">
                <a:solidFill>
                  <a:schemeClr val="dk1"/>
                </a:solidFill>
                <a:latin typeface="Constantia"/>
                <a:ea typeface="Constantia"/>
                <a:cs typeface="Constantia"/>
                <a:sym typeface="Constantia"/>
              </a:defRPr>
            </a:lvl4pPr>
            <a:lvl5pPr marL="2286000" marR="0" lvl="4" indent="-311150" algn="r" rtl="1">
              <a:spcBef>
                <a:spcPts val="400"/>
              </a:spcBef>
              <a:spcAft>
                <a:spcPts val="0"/>
              </a:spcAft>
              <a:buClr>
                <a:schemeClr val="accent4"/>
              </a:buClr>
              <a:buSzPts val="1300"/>
              <a:buFont typeface="Noto Sans Symbols"/>
              <a:buChar char="⚫"/>
              <a:defRPr sz="2000" b="0" i="0" u="none" strike="noStrike" cap="none">
                <a:solidFill>
                  <a:schemeClr val="dk1"/>
                </a:solidFill>
                <a:latin typeface="Constantia"/>
                <a:ea typeface="Constantia"/>
                <a:cs typeface="Constantia"/>
                <a:sym typeface="Constantia"/>
              </a:defRPr>
            </a:lvl5pPr>
            <a:lvl6pPr marL="2743200" marR="0" lvl="5" indent="-320039" algn="r" rtl="1">
              <a:spcBef>
                <a:spcPts val="360"/>
              </a:spcBef>
              <a:spcAft>
                <a:spcPts val="0"/>
              </a:spcAft>
              <a:buClr>
                <a:schemeClr val="accent5"/>
              </a:buClr>
              <a:buSzPts val="1440"/>
              <a:buFont typeface="Noto Sans Symbols"/>
              <a:buChar char="⚫"/>
              <a:defRPr sz="1800" b="0" i="0" u="none" strike="noStrike" cap="none">
                <a:solidFill>
                  <a:schemeClr val="dk1"/>
                </a:solidFill>
                <a:latin typeface="Constantia"/>
                <a:ea typeface="Constantia"/>
                <a:cs typeface="Constantia"/>
                <a:sym typeface="Constantia"/>
              </a:defRPr>
            </a:lvl6pPr>
            <a:lvl7pPr marL="3200400" marR="0" lvl="6" indent="-309879" algn="r" rtl="1">
              <a:spcBef>
                <a:spcPts val="320"/>
              </a:spcBef>
              <a:spcAft>
                <a:spcPts val="0"/>
              </a:spcAft>
              <a:buClr>
                <a:schemeClr val="accent6"/>
              </a:buClr>
              <a:buSzPts val="1280"/>
              <a:buFont typeface="Noto Sans Symbols"/>
              <a:buChar char="⚫"/>
              <a:defRPr sz="1600" b="0" i="0" u="none" strike="noStrike" cap="none">
                <a:solidFill>
                  <a:schemeClr val="dk1"/>
                </a:solidFill>
                <a:latin typeface="Constantia"/>
                <a:ea typeface="Constantia"/>
                <a:cs typeface="Constantia"/>
                <a:sym typeface="Constantia"/>
              </a:defRPr>
            </a:lvl7pPr>
            <a:lvl8pPr marL="3657600" marR="0" lvl="7" indent="-330200" algn="r" rtl="1">
              <a:spcBef>
                <a:spcPts val="320"/>
              </a:spcBef>
              <a:spcAft>
                <a:spcPts val="0"/>
              </a:spcAft>
              <a:buClr>
                <a:schemeClr val="dk2"/>
              </a:buClr>
              <a:buSzPts val="1600"/>
              <a:buFont typeface="Constantia"/>
              <a:buChar char="•"/>
              <a:defRPr sz="1600" b="0" i="0" u="none" strike="noStrike" cap="none">
                <a:solidFill>
                  <a:schemeClr val="dk1"/>
                </a:solidFill>
                <a:latin typeface="Constantia"/>
                <a:ea typeface="Constantia"/>
                <a:cs typeface="Constantia"/>
                <a:sym typeface="Constantia"/>
              </a:defRPr>
            </a:lvl8pPr>
            <a:lvl9pPr marL="4114800" marR="0" lvl="8" indent="-317500" algn="r" rtl="1">
              <a:spcBef>
                <a:spcPts val="280"/>
              </a:spcBef>
              <a:spcAft>
                <a:spcPts val="0"/>
              </a:spcAft>
              <a:buClr>
                <a:schemeClr val="dk2"/>
              </a:buClr>
              <a:buSzPts val="14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219" name="Google Shape;219;p28"/>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200" b="0" i="0" u="none">
                <a:solidFill>
                  <a:srgbClr val="045C75"/>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20" name="Google Shape;220;p28"/>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21" name="Google Shape;221;p28"/>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66"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29"/>
        <p:cNvGrpSpPr/>
        <p:nvPr/>
      </p:nvGrpSpPr>
      <p:grpSpPr>
        <a:xfrm>
          <a:off x="0" y="0"/>
          <a:ext cx="0" cy="0"/>
          <a:chOff x="0" y="0"/>
          <a:chExt cx="0" cy="0"/>
        </a:xfrm>
      </p:grpSpPr>
      <p:sp>
        <p:nvSpPr>
          <p:cNvPr id="230" name="Google Shape;230;p30"/>
          <p:cNvSpPr/>
          <p:nvPr/>
        </p:nvSpPr>
        <p:spPr>
          <a:xfrm rot="-10377829" flipH="1">
            <a:off x="3166569" y="1109764"/>
            <a:ext cx="5257964" cy="4114929"/>
          </a:xfrm>
          <a:custGeom>
            <a:avLst/>
            <a:gdLst/>
            <a:ahLst/>
            <a:cxnLst/>
            <a:rect l="l" t="t" r="r" b="b"/>
            <a:pathLst>
              <a:path w="5257800" h="4114800" extrusionOk="0">
                <a:moveTo>
                  <a:pt x="0" y="0"/>
                </a:moveTo>
                <a:lnTo>
                  <a:pt x="5107774" y="0"/>
                </a:lnTo>
                <a:lnTo>
                  <a:pt x="5257800" y="150026"/>
                </a:lnTo>
                <a:lnTo>
                  <a:pt x="5257800" y="4114800"/>
                </a:lnTo>
                <a:lnTo>
                  <a:pt x="0" y="4114800"/>
                </a:lnTo>
                <a:lnTo>
                  <a:pt x="0" y="0"/>
                </a:lnTo>
                <a:lnTo>
                  <a:pt x="0" y="0"/>
                </a:lnTo>
                <a:close/>
              </a:path>
            </a:pathLst>
          </a:custGeom>
          <a:solidFill>
            <a:srgbClr val="FFFFFF"/>
          </a:solidFill>
          <a:ln w="9525" cap="rnd" cmpd="sng">
            <a:solidFill>
              <a:srgbClr val="C0C0C0"/>
            </a:solidFill>
            <a:prstDash val="solid"/>
            <a:miter lim="800000"/>
            <a:headEnd type="none" w="sm" len="sm"/>
            <a:tailEnd type="none" w="sm" len="sm"/>
          </a:ln>
          <a:effectLst>
            <a:outerShdw blurRad="63500" dist="38499" dir="7500041" sx="98500" sy="100080" kx="98636">
              <a:srgbClr val="000000">
                <a:alpha val="24710"/>
              </a:srgbClr>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31" name="Google Shape;231;p30"/>
          <p:cNvSpPr/>
          <p:nvPr/>
        </p:nvSpPr>
        <p:spPr>
          <a:xfrm rot="-10381539" flipH="1">
            <a:off x="8004149" y="5359289"/>
            <a:ext cx="155652" cy="155652"/>
          </a:xfrm>
          <a:prstGeom prst="rtTriangle">
            <a:avLst/>
          </a:prstGeom>
          <a:solidFill>
            <a:srgbClr val="FFFFFF"/>
          </a:solidFill>
          <a:ln w="12700" cap="flat" cmpd="sng">
            <a:solidFill>
              <a:srgbClr val="FFFFFF"/>
            </a:solidFill>
            <a:prstDash val="solid"/>
            <a:bevel/>
            <a:headEnd type="none" w="sm" len="sm"/>
            <a:tailEnd type="none" w="sm" len="sm"/>
          </a:ln>
          <a:effectLst>
            <a:outerShdw blurRad="63500" dist="6350" dir="12899787">
              <a:srgbClr val="000000">
                <a:alpha val="46670"/>
              </a:srgbClr>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32" name="Google Shape;232;p30"/>
          <p:cNvSpPr/>
          <p:nvPr/>
        </p:nvSpPr>
        <p:spPr>
          <a:xfrm rot="10800000" flipH="1">
            <a:off x="-9525" y="5816600"/>
            <a:ext cx="9163050" cy="1041400"/>
          </a:xfrm>
          <a:custGeom>
            <a:avLst/>
            <a:gdLst/>
            <a:ahLst/>
            <a:cxnLst/>
            <a:rect l="l" t="t" r="r" b="b"/>
            <a:pathLst>
              <a:path w="5772" h="656" extrusionOk="0">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F">
                  <a:alpha val="44705"/>
                </a:srgbClr>
              </a:gs>
              <a:gs pos="100000">
                <a:srgbClr val="00EBF8">
                  <a:alpha val="54901"/>
                </a:srgbClr>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33" name="Google Shape;233;p30"/>
          <p:cNvSpPr/>
          <p:nvPr/>
        </p:nvSpPr>
        <p:spPr>
          <a:xfrm rot="10800000" flipH="1">
            <a:off x="4381500" y="6219825"/>
            <a:ext cx="4762500" cy="638175"/>
          </a:xfrm>
          <a:custGeom>
            <a:avLst/>
            <a:gdLst/>
            <a:ahLst/>
            <a:cxnLst/>
            <a:rect l="l" t="t" r="r" b="b"/>
            <a:pathLst>
              <a:path w="3000" h="595" extrusionOk="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DB6"/>
              </a:gs>
              <a:gs pos="80000">
                <a:srgbClr val="009BE5"/>
              </a:gs>
              <a:gs pos="100000">
                <a:srgbClr val="009BE5"/>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34" name="Google Shape;234;p30"/>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lvl1pPr marR="0" lvl="0" algn="l" rtl="1">
              <a:spcBef>
                <a:spcPts val="0"/>
              </a:spcBef>
              <a:spcAft>
                <a:spcPts val="0"/>
              </a:spcAft>
              <a:buClr>
                <a:schemeClr val="dk2"/>
              </a:buClr>
              <a:buSzPts val="5000"/>
              <a:buFont typeface="Calibri"/>
              <a:buNone/>
              <a:defRPr sz="5000" b="0" i="0" u="none" strike="noStrike" cap="none">
                <a:solidFill>
                  <a:schemeClr val="dk2"/>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235" name="Google Shape;235;p30"/>
          <p:cNvSpPr txBox="1">
            <a:spLocks noGrp="1"/>
          </p:cNvSpPr>
          <p:nvPr>
            <p:ph type="body" idx="1"/>
          </p:nvPr>
        </p:nvSpPr>
        <p:spPr>
          <a:xfrm>
            <a:off x="457200" y="1935162"/>
            <a:ext cx="8229600" cy="4389300"/>
          </a:xfrm>
          <a:prstGeom prst="rect">
            <a:avLst/>
          </a:prstGeom>
          <a:noFill/>
          <a:ln>
            <a:noFill/>
          </a:ln>
        </p:spPr>
        <p:txBody>
          <a:bodyPr spcFirstLastPara="1" wrap="square" lIns="91425" tIns="45700" rIns="91425" bIns="45700" anchor="t" anchorCtr="0">
            <a:noAutofit/>
          </a:bodyPr>
          <a:lstStyle>
            <a:lvl1pPr marL="457200" marR="0" lvl="0" indent="-385445" algn="r" rtl="1">
              <a:spcBef>
                <a:spcPts val="520"/>
              </a:spcBef>
              <a:spcAft>
                <a:spcPts val="0"/>
              </a:spcAft>
              <a:buClr>
                <a:schemeClr val="accent3"/>
              </a:buClr>
              <a:buSzPts val="2470"/>
              <a:buFont typeface="Noto Sans Symbols"/>
              <a:buChar char="⚫"/>
              <a:defRPr sz="2600" b="0" i="0" u="none" strike="noStrike" cap="none">
                <a:solidFill>
                  <a:schemeClr val="dk1"/>
                </a:solidFill>
                <a:latin typeface="Constantia"/>
                <a:ea typeface="Constantia"/>
                <a:cs typeface="Constantia"/>
                <a:sym typeface="Constantia"/>
              </a:defRPr>
            </a:lvl1pPr>
            <a:lvl2pPr marL="914400" marR="0" lvl="1" indent="-358140" algn="r" rtl="1">
              <a:spcBef>
                <a:spcPts val="480"/>
              </a:spcBef>
              <a:spcAft>
                <a:spcPts val="0"/>
              </a:spcAft>
              <a:buClr>
                <a:schemeClr val="accent1"/>
              </a:buClr>
              <a:buSzPts val="2040"/>
              <a:buFont typeface="Noto Sans Symbols"/>
              <a:buChar char="⚫"/>
              <a:defRPr sz="2400" b="0" i="0" u="none" strike="noStrike" cap="none">
                <a:solidFill>
                  <a:schemeClr val="dk1"/>
                </a:solidFill>
                <a:latin typeface="Constantia"/>
                <a:ea typeface="Constantia"/>
                <a:cs typeface="Constantia"/>
                <a:sym typeface="Constantia"/>
              </a:defRPr>
            </a:lvl2pPr>
            <a:lvl3pPr marL="1371600" marR="0" lvl="2" indent="-321944" algn="r" rtl="1">
              <a:spcBef>
                <a:spcPts val="420"/>
              </a:spcBef>
              <a:spcAft>
                <a:spcPts val="0"/>
              </a:spcAft>
              <a:buClr>
                <a:schemeClr val="accent2"/>
              </a:buClr>
              <a:buSzPts val="1470"/>
              <a:buFont typeface="Noto Sans Symbols"/>
              <a:buChar char="⚫"/>
              <a:defRPr sz="2100" b="0" i="0" u="none" strike="noStrike" cap="none">
                <a:solidFill>
                  <a:schemeClr val="dk1"/>
                </a:solidFill>
                <a:latin typeface="Constantia"/>
                <a:ea typeface="Constantia"/>
                <a:cs typeface="Constantia"/>
                <a:sym typeface="Constantia"/>
              </a:defRPr>
            </a:lvl3pPr>
            <a:lvl4pPr marL="1828800" marR="0" lvl="3" indent="-311150" algn="r" rtl="1">
              <a:spcBef>
                <a:spcPts val="400"/>
              </a:spcBef>
              <a:spcAft>
                <a:spcPts val="0"/>
              </a:spcAft>
              <a:buClr>
                <a:schemeClr val="accent3"/>
              </a:buClr>
              <a:buSzPts val="1300"/>
              <a:buFont typeface="Noto Sans Symbols"/>
              <a:buChar char="⚫"/>
              <a:defRPr sz="2000" b="0" i="0" u="none" strike="noStrike" cap="none">
                <a:solidFill>
                  <a:schemeClr val="dk1"/>
                </a:solidFill>
                <a:latin typeface="Constantia"/>
                <a:ea typeface="Constantia"/>
                <a:cs typeface="Constantia"/>
                <a:sym typeface="Constantia"/>
              </a:defRPr>
            </a:lvl4pPr>
            <a:lvl5pPr marL="2286000" marR="0" lvl="4" indent="-311150" algn="r" rtl="1">
              <a:spcBef>
                <a:spcPts val="400"/>
              </a:spcBef>
              <a:spcAft>
                <a:spcPts val="0"/>
              </a:spcAft>
              <a:buClr>
                <a:schemeClr val="accent4"/>
              </a:buClr>
              <a:buSzPts val="1300"/>
              <a:buFont typeface="Noto Sans Symbols"/>
              <a:buChar char="⚫"/>
              <a:defRPr sz="2000" b="0" i="0" u="none" strike="noStrike" cap="none">
                <a:solidFill>
                  <a:schemeClr val="dk1"/>
                </a:solidFill>
                <a:latin typeface="Constantia"/>
                <a:ea typeface="Constantia"/>
                <a:cs typeface="Constantia"/>
                <a:sym typeface="Constantia"/>
              </a:defRPr>
            </a:lvl5pPr>
            <a:lvl6pPr marL="2743200" marR="0" lvl="5" indent="-320039" algn="r" rtl="1">
              <a:spcBef>
                <a:spcPts val="360"/>
              </a:spcBef>
              <a:spcAft>
                <a:spcPts val="0"/>
              </a:spcAft>
              <a:buClr>
                <a:schemeClr val="accent5"/>
              </a:buClr>
              <a:buSzPts val="1440"/>
              <a:buFont typeface="Noto Sans Symbols"/>
              <a:buChar char="⚫"/>
              <a:defRPr sz="1800" b="0" i="0" u="none" strike="noStrike" cap="none">
                <a:solidFill>
                  <a:schemeClr val="dk1"/>
                </a:solidFill>
                <a:latin typeface="Constantia"/>
                <a:ea typeface="Constantia"/>
                <a:cs typeface="Constantia"/>
                <a:sym typeface="Constantia"/>
              </a:defRPr>
            </a:lvl6pPr>
            <a:lvl7pPr marL="3200400" marR="0" lvl="6" indent="-309879" algn="r" rtl="1">
              <a:spcBef>
                <a:spcPts val="320"/>
              </a:spcBef>
              <a:spcAft>
                <a:spcPts val="0"/>
              </a:spcAft>
              <a:buClr>
                <a:schemeClr val="accent6"/>
              </a:buClr>
              <a:buSzPts val="1280"/>
              <a:buFont typeface="Noto Sans Symbols"/>
              <a:buChar char="⚫"/>
              <a:defRPr sz="1600" b="0" i="0" u="none" strike="noStrike" cap="none">
                <a:solidFill>
                  <a:schemeClr val="dk1"/>
                </a:solidFill>
                <a:latin typeface="Constantia"/>
                <a:ea typeface="Constantia"/>
                <a:cs typeface="Constantia"/>
                <a:sym typeface="Constantia"/>
              </a:defRPr>
            </a:lvl7pPr>
            <a:lvl8pPr marL="3657600" marR="0" lvl="7" indent="-330200" algn="r" rtl="1">
              <a:spcBef>
                <a:spcPts val="320"/>
              </a:spcBef>
              <a:spcAft>
                <a:spcPts val="0"/>
              </a:spcAft>
              <a:buClr>
                <a:schemeClr val="dk2"/>
              </a:buClr>
              <a:buSzPts val="1600"/>
              <a:buFont typeface="Constantia"/>
              <a:buChar char="•"/>
              <a:defRPr sz="1600" b="0" i="0" u="none" strike="noStrike" cap="none">
                <a:solidFill>
                  <a:schemeClr val="dk1"/>
                </a:solidFill>
                <a:latin typeface="Constantia"/>
                <a:ea typeface="Constantia"/>
                <a:cs typeface="Constantia"/>
                <a:sym typeface="Constantia"/>
              </a:defRPr>
            </a:lvl8pPr>
            <a:lvl9pPr marL="4114800" marR="0" lvl="8" indent="-317500" algn="r" rtl="1">
              <a:spcBef>
                <a:spcPts val="280"/>
              </a:spcBef>
              <a:spcAft>
                <a:spcPts val="0"/>
              </a:spcAft>
              <a:buClr>
                <a:schemeClr val="dk2"/>
              </a:buClr>
              <a:buSzPts val="14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236" name="Google Shape;236;p30"/>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200" b="0" i="0" u="none">
                <a:solidFill>
                  <a:srgbClr val="045C75"/>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37" name="Google Shape;237;p30"/>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38" name="Google Shape;238;p30"/>
          <p:cNvSpPr txBox="1">
            <a:spLocks noGrp="1"/>
          </p:cNvSpPr>
          <p:nvPr>
            <p:ph type="sldNum" idx="12"/>
          </p:nvPr>
        </p:nvSpPr>
        <p:spPr>
          <a:xfrm>
            <a:off x="8077200" y="6356350"/>
            <a:ext cx="6096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67"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46"/>
        <p:cNvGrpSpPr/>
        <p:nvPr/>
      </p:nvGrpSpPr>
      <p:grpSpPr>
        <a:xfrm>
          <a:off x="0" y="0"/>
          <a:ext cx="0" cy="0"/>
          <a:chOff x="0" y="0"/>
          <a:chExt cx="0" cy="0"/>
        </a:xfrm>
      </p:grpSpPr>
      <p:sp>
        <p:nvSpPr>
          <p:cNvPr id="247" name="Google Shape;247;p32"/>
          <p:cNvSpPr/>
          <p:nvPr/>
        </p:nvSpPr>
        <p:spPr>
          <a:xfrm>
            <a:off x="-9525" y="-7937"/>
            <a:ext cx="9163050" cy="1041400"/>
          </a:xfrm>
          <a:custGeom>
            <a:avLst/>
            <a:gdLst/>
            <a:ahLst/>
            <a:cxnLst/>
            <a:rect l="l" t="t" r="r" b="b"/>
            <a:pathLst>
              <a:path w="5772" h="656" extrusionOk="0">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F">
                  <a:alpha val="44705"/>
                </a:srgbClr>
              </a:gs>
              <a:gs pos="100000">
                <a:srgbClr val="00EBF8">
                  <a:alpha val="54901"/>
                </a:srgbClr>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48" name="Google Shape;248;p32"/>
          <p:cNvSpPr/>
          <p:nvPr/>
        </p:nvSpPr>
        <p:spPr>
          <a:xfrm>
            <a:off x="4381500" y="-7937"/>
            <a:ext cx="4762500" cy="638175"/>
          </a:xfrm>
          <a:custGeom>
            <a:avLst/>
            <a:gdLst/>
            <a:ahLst/>
            <a:cxnLst/>
            <a:rect l="l" t="t" r="r" b="b"/>
            <a:pathLst>
              <a:path w="3000" h="595" extrusionOk="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DB6"/>
              </a:gs>
              <a:gs pos="80000">
                <a:srgbClr val="009BE5"/>
              </a:gs>
              <a:gs pos="100000">
                <a:srgbClr val="009BE5"/>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nvGrpSpPr>
          <p:cNvPr id="249" name="Google Shape;249;p32"/>
          <p:cNvGrpSpPr/>
          <p:nvPr/>
        </p:nvGrpSpPr>
        <p:grpSpPr>
          <a:xfrm>
            <a:off x="-29327" y="-14802"/>
            <a:ext cx="9198252" cy="1083761"/>
            <a:chOff x="-29322" y="-1965"/>
            <a:chExt cx="9198252" cy="1086259"/>
          </a:xfrm>
        </p:grpSpPr>
        <p:sp>
          <p:nvSpPr>
            <p:cNvPr id="250" name="Google Shape;250;p32"/>
            <p:cNvSpPr/>
            <p:nvPr/>
          </p:nvSpPr>
          <p:spPr>
            <a:xfrm rot="-164306">
              <a:off x="-19045" y="216553"/>
              <a:ext cx="9163052" cy="649223"/>
            </a:xfrm>
            <a:custGeom>
              <a:avLst/>
              <a:gdLst/>
              <a:ahLst/>
              <a:cxnLst/>
              <a:rect l="l" t="t" r="r" b="b"/>
              <a:pathLst>
                <a:path w="5772" h="1055" extrusionOk="0">
                  <a:moveTo>
                    <a:pt x="0" y="966"/>
                  </a:moveTo>
                  <a:cubicBezTo>
                    <a:pt x="282" y="738"/>
                    <a:pt x="923" y="275"/>
                    <a:pt x="1608" y="282"/>
                  </a:cubicBezTo>
                  <a:cubicBezTo>
                    <a:pt x="2293" y="289"/>
                    <a:pt x="3416" y="1055"/>
                    <a:pt x="4110" y="1008"/>
                  </a:cubicBezTo>
                  <a:cubicBezTo>
                    <a:pt x="4804" y="961"/>
                    <a:pt x="5426" y="210"/>
                    <a:pt x="5772" y="0"/>
                  </a:cubicBezTo>
                </a:path>
              </a:pathLst>
            </a:custGeom>
            <a:noFill/>
            <a:ln w="10775" cap="flat" cmpd="sng">
              <a:solidFill>
                <a:srgbClr val="09B6BE"/>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sp>
          <p:nvSpPr>
            <p:cNvPr id="251" name="Google Shape;251;p32"/>
            <p:cNvSpPr/>
            <p:nvPr/>
          </p:nvSpPr>
          <p:spPr>
            <a:xfrm rot="-164306">
              <a:off x="-14309" y="290005"/>
              <a:ext cx="9175809" cy="530353"/>
            </a:xfrm>
            <a:custGeom>
              <a:avLst/>
              <a:gdLst/>
              <a:ahLst/>
              <a:cxnLst/>
              <a:rect l="l" t="t" r="r" b="b"/>
              <a:pathLst>
                <a:path w="5766" h="854" extrusionOk="0">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solidFill>
                <a:schemeClr val="accent4"/>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grpSp>
      <p:sp>
        <p:nvSpPr>
          <p:cNvPr id="252" name="Google Shape;252;p32"/>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lvl1pPr marR="0" lvl="0" algn="l" rtl="1">
              <a:spcBef>
                <a:spcPts val="0"/>
              </a:spcBef>
              <a:spcAft>
                <a:spcPts val="0"/>
              </a:spcAft>
              <a:buClr>
                <a:schemeClr val="dk2"/>
              </a:buClr>
              <a:buSzPts val="5000"/>
              <a:buFont typeface="Calibri"/>
              <a:buNone/>
              <a:defRPr sz="5000" b="0" i="0" u="none" strike="noStrike" cap="none">
                <a:solidFill>
                  <a:schemeClr val="dk2"/>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253" name="Google Shape;253;p32"/>
          <p:cNvSpPr txBox="1">
            <a:spLocks noGrp="1"/>
          </p:cNvSpPr>
          <p:nvPr>
            <p:ph type="body" idx="1"/>
          </p:nvPr>
        </p:nvSpPr>
        <p:spPr>
          <a:xfrm>
            <a:off x="457200" y="1935162"/>
            <a:ext cx="8229600" cy="4389300"/>
          </a:xfrm>
          <a:prstGeom prst="rect">
            <a:avLst/>
          </a:prstGeom>
          <a:noFill/>
          <a:ln>
            <a:noFill/>
          </a:ln>
        </p:spPr>
        <p:txBody>
          <a:bodyPr spcFirstLastPara="1" wrap="square" lIns="91425" tIns="45700" rIns="91425" bIns="45700" anchor="t" anchorCtr="0">
            <a:noAutofit/>
          </a:bodyPr>
          <a:lstStyle>
            <a:lvl1pPr marL="457200" marR="0" lvl="0" indent="-385445" algn="r" rtl="1">
              <a:spcBef>
                <a:spcPts val="520"/>
              </a:spcBef>
              <a:spcAft>
                <a:spcPts val="0"/>
              </a:spcAft>
              <a:buClr>
                <a:schemeClr val="accent3"/>
              </a:buClr>
              <a:buSzPts val="2470"/>
              <a:buFont typeface="Noto Sans Symbols"/>
              <a:buChar char="⚫"/>
              <a:defRPr sz="2600" b="0" i="0" u="none" strike="noStrike" cap="none">
                <a:solidFill>
                  <a:schemeClr val="dk1"/>
                </a:solidFill>
                <a:latin typeface="Constantia"/>
                <a:ea typeface="Constantia"/>
                <a:cs typeface="Constantia"/>
                <a:sym typeface="Constantia"/>
              </a:defRPr>
            </a:lvl1pPr>
            <a:lvl2pPr marL="914400" marR="0" lvl="1" indent="-358140" algn="r" rtl="1">
              <a:spcBef>
                <a:spcPts val="480"/>
              </a:spcBef>
              <a:spcAft>
                <a:spcPts val="0"/>
              </a:spcAft>
              <a:buClr>
                <a:schemeClr val="accent1"/>
              </a:buClr>
              <a:buSzPts val="2040"/>
              <a:buFont typeface="Noto Sans Symbols"/>
              <a:buChar char="⚫"/>
              <a:defRPr sz="2400" b="0" i="0" u="none" strike="noStrike" cap="none">
                <a:solidFill>
                  <a:schemeClr val="dk1"/>
                </a:solidFill>
                <a:latin typeface="Constantia"/>
                <a:ea typeface="Constantia"/>
                <a:cs typeface="Constantia"/>
                <a:sym typeface="Constantia"/>
              </a:defRPr>
            </a:lvl2pPr>
            <a:lvl3pPr marL="1371600" marR="0" lvl="2" indent="-321944" algn="r" rtl="1">
              <a:spcBef>
                <a:spcPts val="420"/>
              </a:spcBef>
              <a:spcAft>
                <a:spcPts val="0"/>
              </a:spcAft>
              <a:buClr>
                <a:schemeClr val="accent2"/>
              </a:buClr>
              <a:buSzPts val="1470"/>
              <a:buFont typeface="Noto Sans Symbols"/>
              <a:buChar char="⚫"/>
              <a:defRPr sz="2100" b="0" i="0" u="none" strike="noStrike" cap="none">
                <a:solidFill>
                  <a:schemeClr val="dk1"/>
                </a:solidFill>
                <a:latin typeface="Constantia"/>
                <a:ea typeface="Constantia"/>
                <a:cs typeface="Constantia"/>
                <a:sym typeface="Constantia"/>
              </a:defRPr>
            </a:lvl3pPr>
            <a:lvl4pPr marL="1828800" marR="0" lvl="3" indent="-311150" algn="r" rtl="1">
              <a:spcBef>
                <a:spcPts val="400"/>
              </a:spcBef>
              <a:spcAft>
                <a:spcPts val="0"/>
              </a:spcAft>
              <a:buClr>
                <a:schemeClr val="accent3"/>
              </a:buClr>
              <a:buSzPts val="1300"/>
              <a:buFont typeface="Noto Sans Symbols"/>
              <a:buChar char="⚫"/>
              <a:defRPr sz="2000" b="0" i="0" u="none" strike="noStrike" cap="none">
                <a:solidFill>
                  <a:schemeClr val="dk1"/>
                </a:solidFill>
                <a:latin typeface="Constantia"/>
                <a:ea typeface="Constantia"/>
                <a:cs typeface="Constantia"/>
                <a:sym typeface="Constantia"/>
              </a:defRPr>
            </a:lvl4pPr>
            <a:lvl5pPr marL="2286000" marR="0" lvl="4" indent="-311150" algn="r" rtl="1">
              <a:spcBef>
                <a:spcPts val="400"/>
              </a:spcBef>
              <a:spcAft>
                <a:spcPts val="0"/>
              </a:spcAft>
              <a:buClr>
                <a:schemeClr val="accent4"/>
              </a:buClr>
              <a:buSzPts val="1300"/>
              <a:buFont typeface="Noto Sans Symbols"/>
              <a:buChar char="⚫"/>
              <a:defRPr sz="2000" b="0" i="0" u="none" strike="noStrike" cap="none">
                <a:solidFill>
                  <a:schemeClr val="dk1"/>
                </a:solidFill>
                <a:latin typeface="Constantia"/>
                <a:ea typeface="Constantia"/>
                <a:cs typeface="Constantia"/>
                <a:sym typeface="Constantia"/>
              </a:defRPr>
            </a:lvl5pPr>
            <a:lvl6pPr marL="2743200" marR="0" lvl="5" indent="-320039" algn="r" rtl="1">
              <a:spcBef>
                <a:spcPts val="360"/>
              </a:spcBef>
              <a:spcAft>
                <a:spcPts val="0"/>
              </a:spcAft>
              <a:buClr>
                <a:schemeClr val="accent5"/>
              </a:buClr>
              <a:buSzPts val="1440"/>
              <a:buFont typeface="Noto Sans Symbols"/>
              <a:buChar char="⚫"/>
              <a:defRPr sz="1800" b="0" i="0" u="none" strike="noStrike" cap="none">
                <a:solidFill>
                  <a:schemeClr val="dk1"/>
                </a:solidFill>
                <a:latin typeface="Constantia"/>
                <a:ea typeface="Constantia"/>
                <a:cs typeface="Constantia"/>
                <a:sym typeface="Constantia"/>
              </a:defRPr>
            </a:lvl6pPr>
            <a:lvl7pPr marL="3200400" marR="0" lvl="6" indent="-309879" algn="r" rtl="1">
              <a:spcBef>
                <a:spcPts val="320"/>
              </a:spcBef>
              <a:spcAft>
                <a:spcPts val="0"/>
              </a:spcAft>
              <a:buClr>
                <a:schemeClr val="accent6"/>
              </a:buClr>
              <a:buSzPts val="1280"/>
              <a:buFont typeface="Noto Sans Symbols"/>
              <a:buChar char="⚫"/>
              <a:defRPr sz="1600" b="0" i="0" u="none" strike="noStrike" cap="none">
                <a:solidFill>
                  <a:schemeClr val="dk1"/>
                </a:solidFill>
                <a:latin typeface="Constantia"/>
                <a:ea typeface="Constantia"/>
                <a:cs typeface="Constantia"/>
                <a:sym typeface="Constantia"/>
              </a:defRPr>
            </a:lvl7pPr>
            <a:lvl8pPr marL="3657600" marR="0" lvl="7" indent="-330200" algn="r" rtl="1">
              <a:spcBef>
                <a:spcPts val="320"/>
              </a:spcBef>
              <a:spcAft>
                <a:spcPts val="0"/>
              </a:spcAft>
              <a:buClr>
                <a:schemeClr val="dk2"/>
              </a:buClr>
              <a:buSzPts val="1600"/>
              <a:buFont typeface="Constantia"/>
              <a:buChar char="•"/>
              <a:defRPr sz="1600" b="0" i="0" u="none" strike="noStrike" cap="none">
                <a:solidFill>
                  <a:schemeClr val="dk1"/>
                </a:solidFill>
                <a:latin typeface="Constantia"/>
                <a:ea typeface="Constantia"/>
                <a:cs typeface="Constantia"/>
                <a:sym typeface="Constantia"/>
              </a:defRPr>
            </a:lvl8pPr>
            <a:lvl9pPr marL="4114800" marR="0" lvl="8" indent="-317500" algn="r" rtl="1">
              <a:spcBef>
                <a:spcPts val="280"/>
              </a:spcBef>
              <a:spcAft>
                <a:spcPts val="0"/>
              </a:spcAft>
              <a:buClr>
                <a:schemeClr val="dk2"/>
              </a:buClr>
              <a:buSzPts val="14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254" name="Google Shape;254;p32"/>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200" b="0" i="0" u="none">
                <a:solidFill>
                  <a:srgbClr val="045C75"/>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55" name="Google Shape;255;p32"/>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56" name="Google Shape;256;p32"/>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6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63"/>
        <p:cNvGrpSpPr/>
        <p:nvPr/>
      </p:nvGrpSpPr>
      <p:grpSpPr>
        <a:xfrm>
          <a:off x="0" y="0"/>
          <a:ext cx="0" cy="0"/>
          <a:chOff x="0" y="0"/>
          <a:chExt cx="0" cy="0"/>
        </a:xfrm>
      </p:grpSpPr>
      <p:sp>
        <p:nvSpPr>
          <p:cNvPr id="264" name="Google Shape;264;p34"/>
          <p:cNvSpPr/>
          <p:nvPr/>
        </p:nvSpPr>
        <p:spPr>
          <a:xfrm>
            <a:off x="-9525" y="-7937"/>
            <a:ext cx="9163050" cy="1041400"/>
          </a:xfrm>
          <a:custGeom>
            <a:avLst/>
            <a:gdLst/>
            <a:ahLst/>
            <a:cxnLst/>
            <a:rect l="l" t="t" r="r" b="b"/>
            <a:pathLst>
              <a:path w="5772" h="656" extrusionOk="0">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F">
                  <a:alpha val="44705"/>
                </a:srgbClr>
              </a:gs>
              <a:gs pos="100000">
                <a:srgbClr val="00EBF8">
                  <a:alpha val="54901"/>
                </a:srgbClr>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65" name="Google Shape;265;p34"/>
          <p:cNvSpPr/>
          <p:nvPr/>
        </p:nvSpPr>
        <p:spPr>
          <a:xfrm>
            <a:off x="4381500" y="-7937"/>
            <a:ext cx="4762500" cy="638175"/>
          </a:xfrm>
          <a:custGeom>
            <a:avLst/>
            <a:gdLst/>
            <a:ahLst/>
            <a:cxnLst/>
            <a:rect l="l" t="t" r="r" b="b"/>
            <a:pathLst>
              <a:path w="3000" h="595" extrusionOk="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DB6"/>
              </a:gs>
              <a:gs pos="80000">
                <a:srgbClr val="009BE5"/>
              </a:gs>
              <a:gs pos="100000">
                <a:srgbClr val="009BE5"/>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nvGrpSpPr>
          <p:cNvPr id="266" name="Google Shape;266;p34"/>
          <p:cNvGrpSpPr/>
          <p:nvPr/>
        </p:nvGrpSpPr>
        <p:grpSpPr>
          <a:xfrm>
            <a:off x="-29327" y="-14802"/>
            <a:ext cx="9198252" cy="1083761"/>
            <a:chOff x="-29322" y="-1965"/>
            <a:chExt cx="9198252" cy="1086259"/>
          </a:xfrm>
        </p:grpSpPr>
        <p:sp>
          <p:nvSpPr>
            <p:cNvPr id="267" name="Google Shape;267;p34"/>
            <p:cNvSpPr/>
            <p:nvPr/>
          </p:nvSpPr>
          <p:spPr>
            <a:xfrm rot="-164306">
              <a:off x="-19045" y="216553"/>
              <a:ext cx="9163052" cy="649223"/>
            </a:xfrm>
            <a:custGeom>
              <a:avLst/>
              <a:gdLst/>
              <a:ahLst/>
              <a:cxnLst/>
              <a:rect l="l" t="t" r="r" b="b"/>
              <a:pathLst>
                <a:path w="5772" h="1055" extrusionOk="0">
                  <a:moveTo>
                    <a:pt x="0" y="966"/>
                  </a:moveTo>
                  <a:cubicBezTo>
                    <a:pt x="282" y="738"/>
                    <a:pt x="923" y="275"/>
                    <a:pt x="1608" y="282"/>
                  </a:cubicBezTo>
                  <a:cubicBezTo>
                    <a:pt x="2293" y="289"/>
                    <a:pt x="3416" y="1055"/>
                    <a:pt x="4110" y="1008"/>
                  </a:cubicBezTo>
                  <a:cubicBezTo>
                    <a:pt x="4804" y="961"/>
                    <a:pt x="5426" y="210"/>
                    <a:pt x="5772" y="0"/>
                  </a:cubicBezTo>
                </a:path>
              </a:pathLst>
            </a:custGeom>
            <a:noFill/>
            <a:ln w="10775" cap="flat" cmpd="sng">
              <a:solidFill>
                <a:srgbClr val="09B6BE"/>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sp>
          <p:nvSpPr>
            <p:cNvPr id="268" name="Google Shape;268;p34"/>
            <p:cNvSpPr/>
            <p:nvPr/>
          </p:nvSpPr>
          <p:spPr>
            <a:xfrm rot="-164306">
              <a:off x="-14309" y="290005"/>
              <a:ext cx="9175809" cy="530353"/>
            </a:xfrm>
            <a:custGeom>
              <a:avLst/>
              <a:gdLst/>
              <a:ahLst/>
              <a:cxnLst/>
              <a:rect l="l" t="t" r="r" b="b"/>
              <a:pathLst>
                <a:path w="5766" h="854" extrusionOk="0">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solidFill>
                <a:schemeClr val="accent4"/>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grpSp>
      <p:sp>
        <p:nvSpPr>
          <p:cNvPr id="269" name="Google Shape;269;p34"/>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lvl1pPr marR="0" lvl="0" algn="l" rtl="1">
              <a:spcBef>
                <a:spcPts val="0"/>
              </a:spcBef>
              <a:spcAft>
                <a:spcPts val="0"/>
              </a:spcAft>
              <a:buClr>
                <a:schemeClr val="dk2"/>
              </a:buClr>
              <a:buSzPts val="5000"/>
              <a:buFont typeface="Calibri"/>
              <a:buNone/>
              <a:defRPr sz="5000" b="0" i="0" u="none" strike="noStrike" cap="none">
                <a:solidFill>
                  <a:schemeClr val="dk2"/>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270" name="Google Shape;270;p34"/>
          <p:cNvSpPr txBox="1">
            <a:spLocks noGrp="1"/>
          </p:cNvSpPr>
          <p:nvPr>
            <p:ph type="body" idx="1"/>
          </p:nvPr>
        </p:nvSpPr>
        <p:spPr>
          <a:xfrm>
            <a:off x="457200" y="1935162"/>
            <a:ext cx="8229600" cy="4389300"/>
          </a:xfrm>
          <a:prstGeom prst="rect">
            <a:avLst/>
          </a:prstGeom>
          <a:noFill/>
          <a:ln>
            <a:noFill/>
          </a:ln>
        </p:spPr>
        <p:txBody>
          <a:bodyPr spcFirstLastPara="1" wrap="square" lIns="91425" tIns="45700" rIns="91425" bIns="45700" anchor="t" anchorCtr="0">
            <a:noAutofit/>
          </a:bodyPr>
          <a:lstStyle>
            <a:lvl1pPr marL="457200" marR="0" lvl="0" indent="-385445" algn="r" rtl="1">
              <a:spcBef>
                <a:spcPts val="520"/>
              </a:spcBef>
              <a:spcAft>
                <a:spcPts val="0"/>
              </a:spcAft>
              <a:buClr>
                <a:schemeClr val="accent3"/>
              </a:buClr>
              <a:buSzPts val="2470"/>
              <a:buFont typeface="Noto Sans Symbols"/>
              <a:buChar char="⚫"/>
              <a:defRPr sz="2600" b="0" i="0" u="none" strike="noStrike" cap="none">
                <a:solidFill>
                  <a:schemeClr val="dk1"/>
                </a:solidFill>
                <a:latin typeface="Constantia"/>
                <a:ea typeface="Constantia"/>
                <a:cs typeface="Constantia"/>
                <a:sym typeface="Constantia"/>
              </a:defRPr>
            </a:lvl1pPr>
            <a:lvl2pPr marL="914400" marR="0" lvl="1" indent="-358140" algn="r" rtl="1">
              <a:spcBef>
                <a:spcPts val="480"/>
              </a:spcBef>
              <a:spcAft>
                <a:spcPts val="0"/>
              </a:spcAft>
              <a:buClr>
                <a:schemeClr val="accent1"/>
              </a:buClr>
              <a:buSzPts val="2040"/>
              <a:buFont typeface="Noto Sans Symbols"/>
              <a:buChar char="⚫"/>
              <a:defRPr sz="2400" b="0" i="0" u="none" strike="noStrike" cap="none">
                <a:solidFill>
                  <a:schemeClr val="dk1"/>
                </a:solidFill>
                <a:latin typeface="Constantia"/>
                <a:ea typeface="Constantia"/>
                <a:cs typeface="Constantia"/>
                <a:sym typeface="Constantia"/>
              </a:defRPr>
            </a:lvl2pPr>
            <a:lvl3pPr marL="1371600" marR="0" lvl="2" indent="-321944" algn="r" rtl="1">
              <a:spcBef>
                <a:spcPts val="420"/>
              </a:spcBef>
              <a:spcAft>
                <a:spcPts val="0"/>
              </a:spcAft>
              <a:buClr>
                <a:schemeClr val="accent2"/>
              </a:buClr>
              <a:buSzPts val="1470"/>
              <a:buFont typeface="Noto Sans Symbols"/>
              <a:buChar char="⚫"/>
              <a:defRPr sz="2100" b="0" i="0" u="none" strike="noStrike" cap="none">
                <a:solidFill>
                  <a:schemeClr val="dk1"/>
                </a:solidFill>
                <a:latin typeface="Constantia"/>
                <a:ea typeface="Constantia"/>
                <a:cs typeface="Constantia"/>
                <a:sym typeface="Constantia"/>
              </a:defRPr>
            </a:lvl3pPr>
            <a:lvl4pPr marL="1828800" marR="0" lvl="3" indent="-311150" algn="r" rtl="1">
              <a:spcBef>
                <a:spcPts val="400"/>
              </a:spcBef>
              <a:spcAft>
                <a:spcPts val="0"/>
              </a:spcAft>
              <a:buClr>
                <a:schemeClr val="accent3"/>
              </a:buClr>
              <a:buSzPts val="1300"/>
              <a:buFont typeface="Noto Sans Symbols"/>
              <a:buChar char="⚫"/>
              <a:defRPr sz="2000" b="0" i="0" u="none" strike="noStrike" cap="none">
                <a:solidFill>
                  <a:schemeClr val="dk1"/>
                </a:solidFill>
                <a:latin typeface="Constantia"/>
                <a:ea typeface="Constantia"/>
                <a:cs typeface="Constantia"/>
                <a:sym typeface="Constantia"/>
              </a:defRPr>
            </a:lvl4pPr>
            <a:lvl5pPr marL="2286000" marR="0" lvl="4" indent="-311150" algn="r" rtl="1">
              <a:spcBef>
                <a:spcPts val="400"/>
              </a:spcBef>
              <a:spcAft>
                <a:spcPts val="0"/>
              </a:spcAft>
              <a:buClr>
                <a:schemeClr val="accent4"/>
              </a:buClr>
              <a:buSzPts val="1300"/>
              <a:buFont typeface="Noto Sans Symbols"/>
              <a:buChar char="⚫"/>
              <a:defRPr sz="2000" b="0" i="0" u="none" strike="noStrike" cap="none">
                <a:solidFill>
                  <a:schemeClr val="dk1"/>
                </a:solidFill>
                <a:latin typeface="Constantia"/>
                <a:ea typeface="Constantia"/>
                <a:cs typeface="Constantia"/>
                <a:sym typeface="Constantia"/>
              </a:defRPr>
            </a:lvl5pPr>
            <a:lvl6pPr marL="2743200" marR="0" lvl="5" indent="-320039" algn="r" rtl="1">
              <a:spcBef>
                <a:spcPts val="360"/>
              </a:spcBef>
              <a:spcAft>
                <a:spcPts val="0"/>
              </a:spcAft>
              <a:buClr>
                <a:schemeClr val="accent5"/>
              </a:buClr>
              <a:buSzPts val="1440"/>
              <a:buFont typeface="Noto Sans Symbols"/>
              <a:buChar char="⚫"/>
              <a:defRPr sz="1800" b="0" i="0" u="none" strike="noStrike" cap="none">
                <a:solidFill>
                  <a:schemeClr val="dk1"/>
                </a:solidFill>
                <a:latin typeface="Constantia"/>
                <a:ea typeface="Constantia"/>
                <a:cs typeface="Constantia"/>
                <a:sym typeface="Constantia"/>
              </a:defRPr>
            </a:lvl6pPr>
            <a:lvl7pPr marL="3200400" marR="0" lvl="6" indent="-309879" algn="r" rtl="1">
              <a:spcBef>
                <a:spcPts val="320"/>
              </a:spcBef>
              <a:spcAft>
                <a:spcPts val="0"/>
              </a:spcAft>
              <a:buClr>
                <a:schemeClr val="accent6"/>
              </a:buClr>
              <a:buSzPts val="1280"/>
              <a:buFont typeface="Noto Sans Symbols"/>
              <a:buChar char="⚫"/>
              <a:defRPr sz="1600" b="0" i="0" u="none" strike="noStrike" cap="none">
                <a:solidFill>
                  <a:schemeClr val="dk1"/>
                </a:solidFill>
                <a:latin typeface="Constantia"/>
                <a:ea typeface="Constantia"/>
                <a:cs typeface="Constantia"/>
                <a:sym typeface="Constantia"/>
              </a:defRPr>
            </a:lvl7pPr>
            <a:lvl8pPr marL="3657600" marR="0" lvl="7" indent="-330200" algn="r" rtl="1">
              <a:spcBef>
                <a:spcPts val="320"/>
              </a:spcBef>
              <a:spcAft>
                <a:spcPts val="0"/>
              </a:spcAft>
              <a:buClr>
                <a:schemeClr val="dk2"/>
              </a:buClr>
              <a:buSzPts val="1600"/>
              <a:buFont typeface="Constantia"/>
              <a:buChar char="•"/>
              <a:defRPr sz="1600" b="0" i="0" u="none" strike="noStrike" cap="none">
                <a:solidFill>
                  <a:schemeClr val="dk1"/>
                </a:solidFill>
                <a:latin typeface="Constantia"/>
                <a:ea typeface="Constantia"/>
                <a:cs typeface="Constantia"/>
                <a:sym typeface="Constantia"/>
              </a:defRPr>
            </a:lvl8pPr>
            <a:lvl9pPr marL="4114800" marR="0" lvl="8" indent="-317500" algn="r" rtl="1">
              <a:spcBef>
                <a:spcPts val="280"/>
              </a:spcBef>
              <a:spcAft>
                <a:spcPts val="0"/>
              </a:spcAft>
              <a:buClr>
                <a:schemeClr val="dk2"/>
              </a:buClr>
              <a:buSzPts val="14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271" name="Google Shape;271;p34"/>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200" b="0" i="0" u="none">
                <a:solidFill>
                  <a:srgbClr val="045C75"/>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72" name="Google Shape;272;p34"/>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73" name="Google Shape;273;p34"/>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69"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2"/>
        <p:cNvGrpSpPr/>
        <p:nvPr/>
      </p:nvGrpSpPr>
      <p:grpSpPr>
        <a:xfrm>
          <a:off x="0" y="0"/>
          <a:ext cx="0" cy="0"/>
          <a:chOff x="0" y="0"/>
          <a:chExt cx="0" cy="0"/>
        </a:xfrm>
      </p:grpSpPr>
      <p:sp>
        <p:nvSpPr>
          <p:cNvPr id="23" name="Google Shape;23;p3"/>
          <p:cNvSpPr/>
          <p:nvPr/>
        </p:nvSpPr>
        <p:spPr>
          <a:xfrm>
            <a:off x="-9525" y="-7937"/>
            <a:ext cx="9163050" cy="1041400"/>
          </a:xfrm>
          <a:custGeom>
            <a:avLst/>
            <a:gdLst/>
            <a:ahLst/>
            <a:cxnLst/>
            <a:rect l="l" t="t" r="r" b="b"/>
            <a:pathLst>
              <a:path w="5772" h="656" extrusionOk="0">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F">
                  <a:alpha val="44705"/>
                </a:srgbClr>
              </a:gs>
              <a:gs pos="100000">
                <a:srgbClr val="00EBF8">
                  <a:alpha val="54901"/>
                </a:srgbClr>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4" name="Google Shape;24;p3"/>
          <p:cNvSpPr/>
          <p:nvPr/>
        </p:nvSpPr>
        <p:spPr>
          <a:xfrm>
            <a:off x="4381500" y="-7937"/>
            <a:ext cx="4762500" cy="638175"/>
          </a:xfrm>
          <a:custGeom>
            <a:avLst/>
            <a:gdLst/>
            <a:ahLst/>
            <a:cxnLst/>
            <a:rect l="l" t="t" r="r" b="b"/>
            <a:pathLst>
              <a:path w="3000" h="595" extrusionOk="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DB6"/>
              </a:gs>
              <a:gs pos="80000">
                <a:srgbClr val="009BE5"/>
              </a:gs>
              <a:gs pos="100000">
                <a:srgbClr val="009BE5"/>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nvGrpSpPr>
          <p:cNvPr id="25" name="Google Shape;25;p3"/>
          <p:cNvGrpSpPr/>
          <p:nvPr/>
        </p:nvGrpSpPr>
        <p:grpSpPr>
          <a:xfrm>
            <a:off x="-29327" y="-14802"/>
            <a:ext cx="9198252" cy="1083761"/>
            <a:chOff x="-29322" y="-1965"/>
            <a:chExt cx="9198252" cy="1086259"/>
          </a:xfrm>
        </p:grpSpPr>
        <p:sp>
          <p:nvSpPr>
            <p:cNvPr id="26" name="Google Shape;26;p3"/>
            <p:cNvSpPr/>
            <p:nvPr/>
          </p:nvSpPr>
          <p:spPr>
            <a:xfrm rot="-164306">
              <a:off x="-19045" y="216553"/>
              <a:ext cx="9163052" cy="649223"/>
            </a:xfrm>
            <a:custGeom>
              <a:avLst/>
              <a:gdLst/>
              <a:ahLst/>
              <a:cxnLst/>
              <a:rect l="l" t="t" r="r" b="b"/>
              <a:pathLst>
                <a:path w="5772" h="1055" extrusionOk="0">
                  <a:moveTo>
                    <a:pt x="0" y="966"/>
                  </a:moveTo>
                  <a:cubicBezTo>
                    <a:pt x="282" y="738"/>
                    <a:pt x="923" y="275"/>
                    <a:pt x="1608" y="282"/>
                  </a:cubicBezTo>
                  <a:cubicBezTo>
                    <a:pt x="2293" y="289"/>
                    <a:pt x="3416" y="1055"/>
                    <a:pt x="4110" y="1008"/>
                  </a:cubicBezTo>
                  <a:cubicBezTo>
                    <a:pt x="4804" y="961"/>
                    <a:pt x="5426" y="210"/>
                    <a:pt x="5772" y="0"/>
                  </a:cubicBezTo>
                </a:path>
              </a:pathLst>
            </a:custGeom>
            <a:noFill/>
            <a:ln w="10775" cap="flat" cmpd="sng">
              <a:solidFill>
                <a:srgbClr val="09B6BE"/>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sp>
          <p:nvSpPr>
            <p:cNvPr id="27" name="Google Shape;27;p3"/>
            <p:cNvSpPr/>
            <p:nvPr/>
          </p:nvSpPr>
          <p:spPr>
            <a:xfrm rot="-164306">
              <a:off x="-14309" y="290005"/>
              <a:ext cx="9175809" cy="530353"/>
            </a:xfrm>
            <a:custGeom>
              <a:avLst/>
              <a:gdLst/>
              <a:ahLst/>
              <a:cxnLst/>
              <a:rect l="l" t="t" r="r" b="b"/>
              <a:pathLst>
                <a:path w="5766" h="854" extrusionOk="0">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solidFill>
                <a:schemeClr val="accent4"/>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grpSp>
      <p:sp>
        <p:nvSpPr>
          <p:cNvPr id="28" name="Google Shape;28;p3"/>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lvl1pPr marR="0" lvl="0" algn="l" rtl="1">
              <a:spcBef>
                <a:spcPts val="0"/>
              </a:spcBef>
              <a:spcAft>
                <a:spcPts val="0"/>
              </a:spcAft>
              <a:buClr>
                <a:schemeClr val="dk2"/>
              </a:buClr>
              <a:buSzPts val="5000"/>
              <a:buFont typeface="Calibri"/>
              <a:buNone/>
              <a:defRPr sz="5000" b="0" i="0" u="none" strike="noStrike" cap="none">
                <a:solidFill>
                  <a:schemeClr val="dk2"/>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29" name="Google Shape;29;p3"/>
          <p:cNvSpPr txBox="1">
            <a:spLocks noGrp="1"/>
          </p:cNvSpPr>
          <p:nvPr>
            <p:ph type="body" idx="1"/>
          </p:nvPr>
        </p:nvSpPr>
        <p:spPr>
          <a:xfrm>
            <a:off x="457200" y="1935162"/>
            <a:ext cx="8229600" cy="4389300"/>
          </a:xfrm>
          <a:prstGeom prst="rect">
            <a:avLst/>
          </a:prstGeom>
          <a:noFill/>
          <a:ln>
            <a:noFill/>
          </a:ln>
        </p:spPr>
        <p:txBody>
          <a:bodyPr spcFirstLastPara="1" wrap="square" lIns="91425" tIns="45700" rIns="91425" bIns="45700" anchor="t" anchorCtr="0">
            <a:noAutofit/>
          </a:bodyPr>
          <a:lstStyle>
            <a:lvl1pPr marL="457200" marR="0" lvl="0" indent="-385445" algn="r" rtl="1">
              <a:spcBef>
                <a:spcPts val="520"/>
              </a:spcBef>
              <a:spcAft>
                <a:spcPts val="0"/>
              </a:spcAft>
              <a:buClr>
                <a:schemeClr val="accent3"/>
              </a:buClr>
              <a:buSzPts val="2470"/>
              <a:buFont typeface="Noto Sans Symbols"/>
              <a:buChar char="⚫"/>
              <a:defRPr sz="2600" b="0" i="0" u="none" strike="noStrike" cap="none">
                <a:solidFill>
                  <a:schemeClr val="dk1"/>
                </a:solidFill>
                <a:latin typeface="Constantia"/>
                <a:ea typeface="Constantia"/>
                <a:cs typeface="Constantia"/>
                <a:sym typeface="Constantia"/>
              </a:defRPr>
            </a:lvl1pPr>
            <a:lvl2pPr marL="914400" marR="0" lvl="1" indent="-358140" algn="r" rtl="1">
              <a:spcBef>
                <a:spcPts val="480"/>
              </a:spcBef>
              <a:spcAft>
                <a:spcPts val="0"/>
              </a:spcAft>
              <a:buClr>
                <a:schemeClr val="accent1"/>
              </a:buClr>
              <a:buSzPts val="2040"/>
              <a:buFont typeface="Noto Sans Symbols"/>
              <a:buChar char="⚫"/>
              <a:defRPr sz="2400" b="0" i="0" u="none" strike="noStrike" cap="none">
                <a:solidFill>
                  <a:schemeClr val="dk1"/>
                </a:solidFill>
                <a:latin typeface="Constantia"/>
                <a:ea typeface="Constantia"/>
                <a:cs typeface="Constantia"/>
                <a:sym typeface="Constantia"/>
              </a:defRPr>
            </a:lvl2pPr>
            <a:lvl3pPr marL="1371600" marR="0" lvl="2" indent="-321944" algn="r" rtl="1">
              <a:spcBef>
                <a:spcPts val="420"/>
              </a:spcBef>
              <a:spcAft>
                <a:spcPts val="0"/>
              </a:spcAft>
              <a:buClr>
                <a:schemeClr val="accent2"/>
              </a:buClr>
              <a:buSzPts val="1470"/>
              <a:buFont typeface="Noto Sans Symbols"/>
              <a:buChar char="⚫"/>
              <a:defRPr sz="2100" b="0" i="0" u="none" strike="noStrike" cap="none">
                <a:solidFill>
                  <a:schemeClr val="dk1"/>
                </a:solidFill>
                <a:latin typeface="Constantia"/>
                <a:ea typeface="Constantia"/>
                <a:cs typeface="Constantia"/>
                <a:sym typeface="Constantia"/>
              </a:defRPr>
            </a:lvl3pPr>
            <a:lvl4pPr marL="1828800" marR="0" lvl="3" indent="-311150" algn="r" rtl="1">
              <a:spcBef>
                <a:spcPts val="400"/>
              </a:spcBef>
              <a:spcAft>
                <a:spcPts val="0"/>
              </a:spcAft>
              <a:buClr>
                <a:schemeClr val="accent3"/>
              </a:buClr>
              <a:buSzPts val="1300"/>
              <a:buFont typeface="Noto Sans Symbols"/>
              <a:buChar char="⚫"/>
              <a:defRPr sz="2000" b="0" i="0" u="none" strike="noStrike" cap="none">
                <a:solidFill>
                  <a:schemeClr val="dk1"/>
                </a:solidFill>
                <a:latin typeface="Constantia"/>
                <a:ea typeface="Constantia"/>
                <a:cs typeface="Constantia"/>
                <a:sym typeface="Constantia"/>
              </a:defRPr>
            </a:lvl4pPr>
            <a:lvl5pPr marL="2286000" marR="0" lvl="4" indent="-311150" algn="r" rtl="1">
              <a:spcBef>
                <a:spcPts val="400"/>
              </a:spcBef>
              <a:spcAft>
                <a:spcPts val="0"/>
              </a:spcAft>
              <a:buClr>
                <a:schemeClr val="accent4"/>
              </a:buClr>
              <a:buSzPts val="1300"/>
              <a:buFont typeface="Noto Sans Symbols"/>
              <a:buChar char="⚫"/>
              <a:defRPr sz="2000" b="0" i="0" u="none" strike="noStrike" cap="none">
                <a:solidFill>
                  <a:schemeClr val="dk1"/>
                </a:solidFill>
                <a:latin typeface="Constantia"/>
                <a:ea typeface="Constantia"/>
                <a:cs typeface="Constantia"/>
                <a:sym typeface="Constantia"/>
              </a:defRPr>
            </a:lvl5pPr>
            <a:lvl6pPr marL="2743200" marR="0" lvl="5" indent="-320039" algn="r" rtl="1">
              <a:spcBef>
                <a:spcPts val="360"/>
              </a:spcBef>
              <a:spcAft>
                <a:spcPts val="0"/>
              </a:spcAft>
              <a:buClr>
                <a:schemeClr val="accent5"/>
              </a:buClr>
              <a:buSzPts val="1440"/>
              <a:buFont typeface="Noto Sans Symbols"/>
              <a:buChar char="⚫"/>
              <a:defRPr sz="1800" b="0" i="0" u="none" strike="noStrike" cap="none">
                <a:solidFill>
                  <a:schemeClr val="dk1"/>
                </a:solidFill>
                <a:latin typeface="Constantia"/>
                <a:ea typeface="Constantia"/>
                <a:cs typeface="Constantia"/>
                <a:sym typeface="Constantia"/>
              </a:defRPr>
            </a:lvl6pPr>
            <a:lvl7pPr marL="3200400" marR="0" lvl="6" indent="-309879" algn="r" rtl="1">
              <a:spcBef>
                <a:spcPts val="320"/>
              </a:spcBef>
              <a:spcAft>
                <a:spcPts val="0"/>
              </a:spcAft>
              <a:buClr>
                <a:schemeClr val="accent6"/>
              </a:buClr>
              <a:buSzPts val="1280"/>
              <a:buFont typeface="Noto Sans Symbols"/>
              <a:buChar char="⚫"/>
              <a:defRPr sz="1600" b="0" i="0" u="none" strike="noStrike" cap="none">
                <a:solidFill>
                  <a:schemeClr val="dk1"/>
                </a:solidFill>
                <a:latin typeface="Constantia"/>
                <a:ea typeface="Constantia"/>
                <a:cs typeface="Constantia"/>
                <a:sym typeface="Constantia"/>
              </a:defRPr>
            </a:lvl7pPr>
            <a:lvl8pPr marL="3657600" marR="0" lvl="7" indent="-330200" algn="r" rtl="1">
              <a:spcBef>
                <a:spcPts val="320"/>
              </a:spcBef>
              <a:spcAft>
                <a:spcPts val="0"/>
              </a:spcAft>
              <a:buClr>
                <a:schemeClr val="dk2"/>
              </a:buClr>
              <a:buSzPts val="1600"/>
              <a:buFont typeface="Constantia"/>
              <a:buChar char="•"/>
              <a:defRPr sz="1600" b="0" i="0" u="none" strike="noStrike" cap="none">
                <a:solidFill>
                  <a:schemeClr val="dk1"/>
                </a:solidFill>
                <a:latin typeface="Constantia"/>
                <a:ea typeface="Constantia"/>
                <a:cs typeface="Constantia"/>
                <a:sym typeface="Constantia"/>
              </a:defRPr>
            </a:lvl8pPr>
            <a:lvl9pPr marL="4114800" marR="0" lvl="8" indent="-317500" algn="r" rtl="1">
              <a:spcBef>
                <a:spcPts val="280"/>
              </a:spcBef>
              <a:spcAft>
                <a:spcPts val="0"/>
              </a:spcAft>
              <a:buClr>
                <a:schemeClr val="dk2"/>
              </a:buClr>
              <a:buSzPts val="14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30" name="Google Shape;30;p3"/>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200" b="0" i="0" u="none">
                <a:solidFill>
                  <a:srgbClr val="045C75"/>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1" name="Google Shape;31;p3"/>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2" name="Google Shape;32;p3"/>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49"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9"/>
        <p:cNvGrpSpPr/>
        <p:nvPr/>
      </p:nvGrpSpPr>
      <p:grpSpPr>
        <a:xfrm>
          <a:off x="0" y="0"/>
          <a:ext cx="0" cy="0"/>
          <a:chOff x="0" y="0"/>
          <a:chExt cx="0" cy="0"/>
        </a:xfrm>
      </p:grpSpPr>
      <p:sp>
        <p:nvSpPr>
          <p:cNvPr id="40" name="Google Shape;40;p5"/>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41" name="Google Shape;41;p5"/>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42" name="Google Shape;42;p5"/>
          <p:cNvSpPr txBox="1">
            <a:spLocks noGrp="1"/>
          </p:cNvSpPr>
          <p:nvPr>
            <p:ph type="dt" idx="10"/>
          </p:nvPr>
        </p:nvSpPr>
        <p:spPr>
          <a:xfrm>
            <a:off x="457200" y="6245225"/>
            <a:ext cx="2133600" cy="4764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3" name="Google Shape;43;p5"/>
          <p:cNvSpPr txBox="1">
            <a:spLocks noGrp="1"/>
          </p:cNvSpPr>
          <p:nvPr>
            <p:ph type="ftr" idx="11"/>
          </p:nvPr>
        </p:nvSpPr>
        <p:spPr>
          <a:xfrm>
            <a:off x="3124200" y="6245225"/>
            <a:ext cx="2895600" cy="4764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4" name="Google Shape;44;p5"/>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solidFill>
                <a:srgbClr val="000000"/>
              </a:solidFill>
            </a:endParaRPr>
          </a:p>
        </p:txBody>
      </p:sp>
    </p:spTree>
  </p:cSld>
  <p:clrMap bg1="lt1" tx1="dk1" bg2="dk2"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a:blip r:embed="rId2">
            <a:alphaModFix/>
          </a:blip>
          <a:stretch>
            <a:fillRect/>
          </a:stretch>
        </a:blipFill>
        <a:effectLst/>
      </p:bgPr>
    </p:bg>
    <p:spTree>
      <p:nvGrpSpPr>
        <p:cNvPr id="1" name="Shape 114"/>
        <p:cNvGrpSpPr/>
        <p:nvPr/>
      </p:nvGrpSpPr>
      <p:grpSpPr>
        <a:xfrm>
          <a:off x="0" y="0"/>
          <a:ext cx="0" cy="0"/>
          <a:chOff x="0" y="0"/>
          <a:chExt cx="0" cy="0"/>
        </a:xfrm>
      </p:grpSpPr>
      <p:sp>
        <p:nvSpPr>
          <p:cNvPr id="115" name="Google Shape;115;p17"/>
          <p:cNvSpPr/>
          <p:nvPr/>
        </p:nvSpPr>
        <p:spPr>
          <a:xfrm>
            <a:off x="-9525" y="-7937"/>
            <a:ext cx="9163050" cy="1041400"/>
          </a:xfrm>
          <a:custGeom>
            <a:avLst/>
            <a:gdLst/>
            <a:ahLst/>
            <a:cxnLst/>
            <a:rect l="l" t="t" r="r" b="b"/>
            <a:pathLst>
              <a:path w="5772" h="656" extrusionOk="0">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F">
                  <a:alpha val="44705"/>
                </a:srgbClr>
              </a:gs>
              <a:gs pos="100000">
                <a:srgbClr val="00EBF8">
                  <a:alpha val="54901"/>
                </a:srgbClr>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16" name="Google Shape;116;p17"/>
          <p:cNvSpPr/>
          <p:nvPr/>
        </p:nvSpPr>
        <p:spPr>
          <a:xfrm>
            <a:off x="4381500" y="-7937"/>
            <a:ext cx="4762500" cy="638175"/>
          </a:xfrm>
          <a:custGeom>
            <a:avLst/>
            <a:gdLst/>
            <a:ahLst/>
            <a:cxnLst/>
            <a:rect l="l" t="t" r="r" b="b"/>
            <a:pathLst>
              <a:path w="3000" h="595" extrusionOk="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DB6"/>
              </a:gs>
              <a:gs pos="80000">
                <a:srgbClr val="009BE5"/>
              </a:gs>
              <a:gs pos="100000">
                <a:srgbClr val="009BE5"/>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17" name="Google Shape;117;p17"/>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lvl1pPr marR="0" lvl="0" algn="l" rtl="1">
              <a:spcBef>
                <a:spcPts val="0"/>
              </a:spcBef>
              <a:spcAft>
                <a:spcPts val="0"/>
              </a:spcAft>
              <a:buClr>
                <a:schemeClr val="dk2"/>
              </a:buClr>
              <a:buSzPts val="5000"/>
              <a:buFont typeface="Calibri"/>
              <a:buNone/>
              <a:defRPr sz="5000" b="0" i="0" u="none" strike="noStrike" cap="none">
                <a:solidFill>
                  <a:schemeClr val="dk2"/>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18" name="Google Shape;118;p17"/>
          <p:cNvSpPr txBox="1">
            <a:spLocks noGrp="1"/>
          </p:cNvSpPr>
          <p:nvPr>
            <p:ph type="body" idx="1"/>
          </p:nvPr>
        </p:nvSpPr>
        <p:spPr>
          <a:xfrm>
            <a:off x="457200" y="1935162"/>
            <a:ext cx="8229600" cy="4389300"/>
          </a:xfrm>
          <a:prstGeom prst="rect">
            <a:avLst/>
          </a:prstGeom>
          <a:noFill/>
          <a:ln>
            <a:noFill/>
          </a:ln>
        </p:spPr>
        <p:txBody>
          <a:bodyPr spcFirstLastPara="1" wrap="square" lIns="91425" tIns="45700" rIns="91425" bIns="45700" anchor="t" anchorCtr="0">
            <a:noAutofit/>
          </a:bodyPr>
          <a:lstStyle>
            <a:lvl1pPr marL="457200" marR="0" lvl="0" indent="-385445" algn="r" rtl="1">
              <a:spcBef>
                <a:spcPts val="520"/>
              </a:spcBef>
              <a:spcAft>
                <a:spcPts val="0"/>
              </a:spcAft>
              <a:buClr>
                <a:schemeClr val="accent3"/>
              </a:buClr>
              <a:buSzPts val="2470"/>
              <a:buFont typeface="Noto Sans Symbols"/>
              <a:buChar char="⚫"/>
              <a:defRPr sz="2600" b="0" i="0" u="none" strike="noStrike" cap="none">
                <a:solidFill>
                  <a:schemeClr val="dk1"/>
                </a:solidFill>
                <a:latin typeface="Constantia"/>
                <a:ea typeface="Constantia"/>
                <a:cs typeface="Constantia"/>
                <a:sym typeface="Constantia"/>
              </a:defRPr>
            </a:lvl1pPr>
            <a:lvl2pPr marL="914400" marR="0" lvl="1" indent="-358140" algn="r" rtl="1">
              <a:spcBef>
                <a:spcPts val="480"/>
              </a:spcBef>
              <a:spcAft>
                <a:spcPts val="0"/>
              </a:spcAft>
              <a:buClr>
                <a:schemeClr val="accent1"/>
              </a:buClr>
              <a:buSzPts val="2040"/>
              <a:buFont typeface="Noto Sans Symbols"/>
              <a:buChar char="⚫"/>
              <a:defRPr sz="2400" b="0" i="0" u="none" strike="noStrike" cap="none">
                <a:solidFill>
                  <a:schemeClr val="dk1"/>
                </a:solidFill>
                <a:latin typeface="Constantia"/>
                <a:ea typeface="Constantia"/>
                <a:cs typeface="Constantia"/>
                <a:sym typeface="Constantia"/>
              </a:defRPr>
            </a:lvl2pPr>
            <a:lvl3pPr marL="1371600" marR="0" lvl="2" indent="-321944" algn="r" rtl="1">
              <a:spcBef>
                <a:spcPts val="420"/>
              </a:spcBef>
              <a:spcAft>
                <a:spcPts val="0"/>
              </a:spcAft>
              <a:buClr>
                <a:schemeClr val="accent2"/>
              </a:buClr>
              <a:buSzPts val="1470"/>
              <a:buFont typeface="Noto Sans Symbols"/>
              <a:buChar char="⚫"/>
              <a:defRPr sz="2100" b="0" i="0" u="none" strike="noStrike" cap="none">
                <a:solidFill>
                  <a:schemeClr val="dk1"/>
                </a:solidFill>
                <a:latin typeface="Constantia"/>
                <a:ea typeface="Constantia"/>
                <a:cs typeface="Constantia"/>
                <a:sym typeface="Constantia"/>
              </a:defRPr>
            </a:lvl3pPr>
            <a:lvl4pPr marL="1828800" marR="0" lvl="3" indent="-311150" algn="r" rtl="1">
              <a:spcBef>
                <a:spcPts val="400"/>
              </a:spcBef>
              <a:spcAft>
                <a:spcPts val="0"/>
              </a:spcAft>
              <a:buClr>
                <a:schemeClr val="accent3"/>
              </a:buClr>
              <a:buSzPts val="1300"/>
              <a:buFont typeface="Noto Sans Symbols"/>
              <a:buChar char="⚫"/>
              <a:defRPr sz="2000" b="0" i="0" u="none" strike="noStrike" cap="none">
                <a:solidFill>
                  <a:schemeClr val="dk1"/>
                </a:solidFill>
                <a:latin typeface="Constantia"/>
                <a:ea typeface="Constantia"/>
                <a:cs typeface="Constantia"/>
                <a:sym typeface="Constantia"/>
              </a:defRPr>
            </a:lvl4pPr>
            <a:lvl5pPr marL="2286000" marR="0" lvl="4" indent="-311150" algn="r" rtl="1">
              <a:spcBef>
                <a:spcPts val="400"/>
              </a:spcBef>
              <a:spcAft>
                <a:spcPts val="0"/>
              </a:spcAft>
              <a:buClr>
                <a:schemeClr val="accent4"/>
              </a:buClr>
              <a:buSzPts val="1300"/>
              <a:buFont typeface="Noto Sans Symbols"/>
              <a:buChar char="⚫"/>
              <a:defRPr sz="2000" b="0" i="0" u="none" strike="noStrike" cap="none">
                <a:solidFill>
                  <a:schemeClr val="dk1"/>
                </a:solidFill>
                <a:latin typeface="Constantia"/>
                <a:ea typeface="Constantia"/>
                <a:cs typeface="Constantia"/>
                <a:sym typeface="Constantia"/>
              </a:defRPr>
            </a:lvl5pPr>
            <a:lvl6pPr marL="2743200" marR="0" lvl="5" indent="-320039" algn="r" rtl="1">
              <a:spcBef>
                <a:spcPts val="360"/>
              </a:spcBef>
              <a:spcAft>
                <a:spcPts val="0"/>
              </a:spcAft>
              <a:buClr>
                <a:schemeClr val="accent5"/>
              </a:buClr>
              <a:buSzPts val="1440"/>
              <a:buFont typeface="Noto Sans Symbols"/>
              <a:buChar char="⚫"/>
              <a:defRPr sz="1800" b="0" i="0" u="none" strike="noStrike" cap="none">
                <a:solidFill>
                  <a:schemeClr val="dk1"/>
                </a:solidFill>
                <a:latin typeface="Constantia"/>
                <a:ea typeface="Constantia"/>
                <a:cs typeface="Constantia"/>
                <a:sym typeface="Constantia"/>
              </a:defRPr>
            </a:lvl6pPr>
            <a:lvl7pPr marL="3200400" marR="0" lvl="6" indent="-309879" algn="r" rtl="1">
              <a:spcBef>
                <a:spcPts val="320"/>
              </a:spcBef>
              <a:spcAft>
                <a:spcPts val="0"/>
              </a:spcAft>
              <a:buClr>
                <a:schemeClr val="accent6"/>
              </a:buClr>
              <a:buSzPts val="1280"/>
              <a:buFont typeface="Noto Sans Symbols"/>
              <a:buChar char="⚫"/>
              <a:defRPr sz="1600" b="0" i="0" u="none" strike="noStrike" cap="none">
                <a:solidFill>
                  <a:schemeClr val="dk1"/>
                </a:solidFill>
                <a:latin typeface="Constantia"/>
                <a:ea typeface="Constantia"/>
                <a:cs typeface="Constantia"/>
                <a:sym typeface="Constantia"/>
              </a:defRPr>
            </a:lvl7pPr>
            <a:lvl8pPr marL="3657600" marR="0" lvl="7" indent="-330200" algn="r" rtl="1">
              <a:spcBef>
                <a:spcPts val="320"/>
              </a:spcBef>
              <a:spcAft>
                <a:spcPts val="0"/>
              </a:spcAft>
              <a:buClr>
                <a:schemeClr val="dk2"/>
              </a:buClr>
              <a:buSzPts val="1600"/>
              <a:buFont typeface="Constantia"/>
              <a:buChar char="•"/>
              <a:defRPr sz="1600" b="0" i="0" u="none" strike="noStrike" cap="none">
                <a:solidFill>
                  <a:schemeClr val="dk1"/>
                </a:solidFill>
                <a:latin typeface="Constantia"/>
                <a:ea typeface="Constantia"/>
                <a:cs typeface="Constantia"/>
                <a:sym typeface="Constantia"/>
              </a:defRPr>
            </a:lvl8pPr>
            <a:lvl9pPr marL="4114800" marR="0" lvl="8" indent="-317500" algn="r" rtl="1">
              <a:spcBef>
                <a:spcPts val="280"/>
              </a:spcBef>
              <a:spcAft>
                <a:spcPts val="0"/>
              </a:spcAft>
              <a:buClr>
                <a:schemeClr val="dk2"/>
              </a:buClr>
              <a:buSzPts val="14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119" name="Google Shape;119;p17"/>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marR="0" lvl="0" algn="l" rtl="1">
              <a:lnSpc>
                <a:spcPct val="100000"/>
              </a:lnSpc>
              <a:spcBef>
                <a:spcPts val="0"/>
              </a:spcBef>
              <a:spcAft>
                <a:spcPts val="0"/>
              </a:spcAft>
              <a:buSzPts val="1400"/>
              <a:buNone/>
              <a:defRPr sz="1200" b="0" i="0" u="none">
                <a:solidFill>
                  <a:srgbClr val="045C75"/>
                </a:solidFill>
                <a:latin typeface="Constantia"/>
                <a:ea typeface="Constantia"/>
                <a:cs typeface="Constantia"/>
                <a:sym typeface="Constantia"/>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20" name="Google Shape;120;p17"/>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21" name="Google Shape;121;p17"/>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1">
              <a:lnSpc>
                <a:spcPct val="100000"/>
              </a:lnSpc>
              <a:spcBef>
                <a:spcPts val="0"/>
              </a:spcBef>
              <a:spcAft>
                <a:spcPts val="0"/>
              </a:spcAft>
              <a:buClr>
                <a:srgbClr val="045C75"/>
              </a:buClr>
              <a:buSzPts val="1200"/>
              <a:buFont typeface="Constantia"/>
              <a:buNone/>
              <a:defRPr sz="1200" b="0" i="0" u="none">
                <a:solidFill>
                  <a:srgbClr val="045C75"/>
                </a:solidFill>
                <a:latin typeface="Constantia"/>
                <a:ea typeface="Constantia"/>
                <a:cs typeface="Constantia"/>
                <a:sym typeface="Constantia"/>
              </a:defRPr>
            </a:lvl1pPr>
            <a:lvl2pPr marL="0" marR="0" lvl="1" indent="0" algn="r" rtl="1">
              <a:lnSpc>
                <a:spcPct val="100000"/>
              </a:lnSpc>
              <a:spcBef>
                <a:spcPts val="0"/>
              </a:spcBef>
              <a:spcAft>
                <a:spcPts val="0"/>
              </a:spcAft>
              <a:buClr>
                <a:srgbClr val="045C75"/>
              </a:buClr>
              <a:buSzPts val="1200"/>
              <a:buFont typeface="Constantia"/>
              <a:buNone/>
              <a:defRPr sz="1200" b="0" i="0" u="none">
                <a:solidFill>
                  <a:srgbClr val="045C75"/>
                </a:solidFill>
                <a:latin typeface="Constantia"/>
                <a:ea typeface="Constantia"/>
                <a:cs typeface="Constantia"/>
                <a:sym typeface="Constantia"/>
              </a:defRPr>
            </a:lvl2pPr>
            <a:lvl3pPr marL="0" marR="0" lvl="2" indent="0" algn="r" rtl="1">
              <a:lnSpc>
                <a:spcPct val="100000"/>
              </a:lnSpc>
              <a:spcBef>
                <a:spcPts val="0"/>
              </a:spcBef>
              <a:spcAft>
                <a:spcPts val="0"/>
              </a:spcAft>
              <a:buClr>
                <a:srgbClr val="045C75"/>
              </a:buClr>
              <a:buSzPts val="1200"/>
              <a:buFont typeface="Constantia"/>
              <a:buNone/>
              <a:defRPr sz="1200" b="0" i="0" u="none">
                <a:solidFill>
                  <a:srgbClr val="045C75"/>
                </a:solidFill>
                <a:latin typeface="Constantia"/>
                <a:ea typeface="Constantia"/>
                <a:cs typeface="Constantia"/>
                <a:sym typeface="Constantia"/>
              </a:defRPr>
            </a:lvl3pPr>
            <a:lvl4pPr marL="0" marR="0" lvl="3" indent="0" algn="r" rtl="1">
              <a:lnSpc>
                <a:spcPct val="100000"/>
              </a:lnSpc>
              <a:spcBef>
                <a:spcPts val="0"/>
              </a:spcBef>
              <a:spcAft>
                <a:spcPts val="0"/>
              </a:spcAft>
              <a:buClr>
                <a:srgbClr val="045C75"/>
              </a:buClr>
              <a:buSzPts val="1200"/>
              <a:buFont typeface="Constantia"/>
              <a:buNone/>
              <a:defRPr sz="1200" b="0" i="0" u="none">
                <a:solidFill>
                  <a:srgbClr val="045C75"/>
                </a:solidFill>
                <a:latin typeface="Constantia"/>
                <a:ea typeface="Constantia"/>
                <a:cs typeface="Constantia"/>
                <a:sym typeface="Constantia"/>
              </a:defRPr>
            </a:lvl4pPr>
            <a:lvl5pPr marL="0" marR="0" lvl="4" indent="0" algn="r" rtl="1">
              <a:lnSpc>
                <a:spcPct val="100000"/>
              </a:lnSpc>
              <a:spcBef>
                <a:spcPts val="0"/>
              </a:spcBef>
              <a:spcAft>
                <a:spcPts val="0"/>
              </a:spcAft>
              <a:buClr>
                <a:srgbClr val="045C75"/>
              </a:buClr>
              <a:buSzPts val="1200"/>
              <a:buFont typeface="Constantia"/>
              <a:buNone/>
              <a:defRPr sz="1200" b="0" i="0" u="none">
                <a:solidFill>
                  <a:srgbClr val="045C75"/>
                </a:solidFill>
                <a:latin typeface="Constantia"/>
                <a:ea typeface="Constantia"/>
                <a:cs typeface="Constantia"/>
                <a:sym typeface="Constantia"/>
              </a:defRPr>
            </a:lvl5pPr>
            <a:lvl6pPr marL="0" marR="0" lvl="5" indent="0" algn="r" rtl="1">
              <a:lnSpc>
                <a:spcPct val="100000"/>
              </a:lnSpc>
              <a:spcBef>
                <a:spcPts val="0"/>
              </a:spcBef>
              <a:spcAft>
                <a:spcPts val="0"/>
              </a:spcAft>
              <a:buClr>
                <a:srgbClr val="045C75"/>
              </a:buClr>
              <a:buSzPts val="1200"/>
              <a:buFont typeface="Constantia"/>
              <a:buNone/>
              <a:defRPr sz="1200" b="0" i="0" u="none">
                <a:solidFill>
                  <a:srgbClr val="045C75"/>
                </a:solidFill>
                <a:latin typeface="Constantia"/>
                <a:ea typeface="Constantia"/>
                <a:cs typeface="Constantia"/>
                <a:sym typeface="Constantia"/>
              </a:defRPr>
            </a:lvl6pPr>
            <a:lvl7pPr marL="0" marR="0" lvl="6" indent="0" algn="r" rtl="1">
              <a:lnSpc>
                <a:spcPct val="100000"/>
              </a:lnSpc>
              <a:spcBef>
                <a:spcPts val="0"/>
              </a:spcBef>
              <a:spcAft>
                <a:spcPts val="0"/>
              </a:spcAft>
              <a:buClr>
                <a:srgbClr val="045C75"/>
              </a:buClr>
              <a:buSzPts val="1200"/>
              <a:buFont typeface="Constantia"/>
              <a:buNone/>
              <a:defRPr sz="1200" b="0" i="0" u="none">
                <a:solidFill>
                  <a:srgbClr val="045C75"/>
                </a:solidFill>
                <a:latin typeface="Constantia"/>
                <a:ea typeface="Constantia"/>
                <a:cs typeface="Constantia"/>
                <a:sym typeface="Constantia"/>
              </a:defRPr>
            </a:lvl7pPr>
            <a:lvl8pPr marL="0" marR="0" lvl="7" indent="0" algn="r" rtl="1">
              <a:lnSpc>
                <a:spcPct val="100000"/>
              </a:lnSpc>
              <a:spcBef>
                <a:spcPts val="0"/>
              </a:spcBef>
              <a:spcAft>
                <a:spcPts val="0"/>
              </a:spcAft>
              <a:buClr>
                <a:srgbClr val="045C75"/>
              </a:buClr>
              <a:buSzPts val="1200"/>
              <a:buFont typeface="Constantia"/>
              <a:buNone/>
              <a:defRPr sz="1200" b="0" i="0" u="none">
                <a:solidFill>
                  <a:srgbClr val="045C75"/>
                </a:solidFill>
                <a:latin typeface="Constantia"/>
                <a:ea typeface="Constantia"/>
                <a:cs typeface="Constantia"/>
                <a:sym typeface="Constantia"/>
              </a:defRPr>
            </a:lvl8pPr>
            <a:lvl9pPr marL="0" marR="0" lvl="8" indent="0" algn="r" rtl="1">
              <a:lnSpc>
                <a:spcPct val="100000"/>
              </a:lnSpc>
              <a:spcBef>
                <a:spcPts val="0"/>
              </a:spcBef>
              <a:spcAft>
                <a:spcPts val="0"/>
              </a:spcAft>
              <a:buClr>
                <a:srgbClr val="045C75"/>
              </a:buClr>
              <a:buSzPts val="1200"/>
              <a:buFont typeface="Constantia"/>
              <a:buNone/>
              <a:defRPr sz="1200" b="0" i="0" u="none">
                <a:solidFill>
                  <a:srgbClr val="045C75"/>
                </a:solidFill>
                <a:latin typeface="Constantia"/>
                <a:ea typeface="Constantia"/>
                <a:cs typeface="Constantia"/>
                <a:sym typeface="Constantia"/>
              </a:defRPr>
            </a:lvl9pPr>
          </a:lstStyle>
          <a:p>
            <a:pPr marL="0" lvl="0" indent="0" algn="r" rtl="1">
              <a:spcBef>
                <a:spcPts val="0"/>
              </a:spcBef>
              <a:spcAft>
                <a:spcPts val="0"/>
              </a:spcAft>
              <a:buNone/>
            </a:pPr>
            <a:fld id="{00000000-1234-1234-1234-123412341234}" type="slidenum">
              <a:rPr lang="en-US"/>
              <a:pPr marL="0" lvl="0" indent="0" algn="r" rtl="1">
                <a:spcBef>
                  <a:spcPts val="0"/>
                </a:spcBef>
                <a:spcAft>
                  <a:spcPts val="0"/>
                </a:spcAft>
                <a:buNone/>
              </a:pPr>
              <a:t>‹#›</a:t>
            </a:fld>
            <a:endParaRPr sz="1400">
              <a:solidFill>
                <a:srgbClr val="000000"/>
              </a:solidFill>
              <a:latin typeface="Arial"/>
              <a:ea typeface="Arial"/>
              <a:cs typeface="Arial"/>
              <a:sym typeface="Arial"/>
            </a:endParaRPr>
          </a:p>
        </p:txBody>
      </p:sp>
      <p:grpSp>
        <p:nvGrpSpPr>
          <p:cNvPr id="122" name="Google Shape;122;p17"/>
          <p:cNvGrpSpPr/>
          <p:nvPr/>
        </p:nvGrpSpPr>
        <p:grpSpPr>
          <a:xfrm>
            <a:off x="-29327" y="-14802"/>
            <a:ext cx="9198252" cy="1083761"/>
            <a:chOff x="-29322" y="-1965"/>
            <a:chExt cx="9198252" cy="1086259"/>
          </a:xfrm>
        </p:grpSpPr>
        <p:sp>
          <p:nvSpPr>
            <p:cNvPr id="123" name="Google Shape;123;p17"/>
            <p:cNvSpPr/>
            <p:nvPr/>
          </p:nvSpPr>
          <p:spPr>
            <a:xfrm rot="-164306">
              <a:off x="-19045" y="216553"/>
              <a:ext cx="9163052" cy="649223"/>
            </a:xfrm>
            <a:custGeom>
              <a:avLst/>
              <a:gdLst/>
              <a:ahLst/>
              <a:cxnLst/>
              <a:rect l="l" t="t" r="r" b="b"/>
              <a:pathLst>
                <a:path w="5772" h="1055" extrusionOk="0">
                  <a:moveTo>
                    <a:pt x="0" y="966"/>
                  </a:moveTo>
                  <a:cubicBezTo>
                    <a:pt x="282" y="738"/>
                    <a:pt x="923" y="275"/>
                    <a:pt x="1608" y="282"/>
                  </a:cubicBezTo>
                  <a:cubicBezTo>
                    <a:pt x="2293" y="289"/>
                    <a:pt x="3416" y="1055"/>
                    <a:pt x="4110" y="1008"/>
                  </a:cubicBezTo>
                  <a:cubicBezTo>
                    <a:pt x="4804" y="961"/>
                    <a:pt x="5426" y="210"/>
                    <a:pt x="5772" y="0"/>
                  </a:cubicBezTo>
                </a:path>
              </a:pathLst>
            </a:custGeom>
            <a:noFill/>
            <a:ln w="10775" cap="flat" cmpd="sng">
              <a:solidFill>
                <a:srgbClr val="09B6BE"/>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sp>
          <p:nvSpPr>
            <p:cNvPr id="124" name="Google Shape;124;p17"/>
            <p:cNvSpPr/>
            <p:nvPr/>
          </p:nvSpPr>
          <p:spPr>
            <a:xfrm rot="-164306">
              <a:off x="-14309" y="290005"/>
              <a:ext cx="9175809" cy="530353"/>
            </a:xfrm>
            <a:custGeom>
              <a:avLst/>
              <a:gdLst/>
              <a:ahLst/>
              <a:cxnLst/>
              <a:rect l="l" t="t" r="r" b="b"/>
              <a:pathLst>
                <a:path w="5766" h="854" extrusionOk="0">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solidFill>
                <a:schemeClr val="accent4"/>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grpSp>
    </p:spTree>
  </p:cSld>
  <p:clrMap bg1="lt1" tx1="dk1" bg2="dk2" tx2="lt2" accent1="accent1" accent2="accent2" accent3="accent3" accent4="accent4" accent5="accent5" accent6="accent6" hlink="hlink" folHlink="folHlink"/>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25"/>
        <p:cNvGrpSpPr/>
        <p:nvPr/>
      </p:nvGrpSpPr>
      <p:grpSpPr>
        <a:xfrm>
          <a:off x="0" y="0"/>
          <a:ext cx="0" cy="0"/>
          <a:chOff x="0" y="0"/>
          <a:chExt cx="0" cy="0"/>
        </a:xfrm>
      </p:grpSpPr>
      <p:sp>
        <p:nvSpPr>
          <p:cNvPr id="126" name="Google Shape;126;p18"/>
          <p:cNvSpPr/>
          <p:nvPr/>
        </p:nvSpPr>
        <p:spPr>
          <a:xfrm>
            <a:off x="-9525" y="-7937"/>
            <a:ext cx="9163050" cy="1041400"/>
          </a:xfrm>
          <a:custGeom>
            <a:avLst/>
            <a:gdLst/>
            <a:ahLst/>
            <a:cxnLst/>
            <a:rect l="l" t="t" r="r" b="b"/>
            <a:pathLst>
              <a:path w="5772" h="656" extrusionOk="0">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F">
                  <a:alpha val="44705"/>
                </a:srgbClr>
              </a:gs>
              <a:gs pos="100000">
                <a:srgbClr val="00EBF8">
                  <a:alpha val="54901"/>
                </a:srgbClr>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lt1"/>
              </a:solidFill>
              <a:latin typeface="Arial"/>
              <a:ea typeface="Arial"/>
              <a:cs typeface="Arial"/>
              <a:sym typeface="Arial"/>
            </a:endParaRPr>
          </a:p>
        </p:txBody>
      </p:sp>
      <p:sp>
        <p:nvSpPr>
          <p:cNvPr id="127" name="Google Shape;127;p18"/>
          <p:cNvSpPr/>
          <p:nvPr/>
        </p:nvSpPr>
        <p:spPr>
          <a:xfrm>
            <a:off x="4381500" y="-7937"/>
            <a:ext cx="4762500" cy="638175"/>
          </a:xfrm>
          <a:custGeom>
            <a:avLst/>
            <a:gdLst/>
            <a:ahLst/>
            <a:cxnLst/>
            <a:rect l="l" t="t" r="r" b="b"/>
            <a:pathLst>
              <a:path w="3000" h="595" extrusionOk="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DB6"/>
              </a:gs>
              <a:gs pos="80000">
                <a:srgbClr val="009BE5"/>
              </a:gs>
              <a:gs pos="100000">
                <a:srgbClr val="009BE5"/>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lt1"/>
              </a:solidFill>
              <a:latin typeface="Arial"/>
              <a:ea typeface="Arial"/>
              <a:cs typeface="Arial"/>
              <a:sym typeface="Arial"/>
            </a:endParaRPr>
          </a:p>
        </p:txBody>
      </p:sp>
      <p:grpSp>
        <p:nvGrpSpPr>
          <p:cNvPr id="128" name="Google Shape;128;p18"/>
          <p:cNvGrpSpPr/>
          <p:nvPr/>
        </p:nvGrpSpPr>
        <p:grpSpPr>
          <a:xfrm>
            <a:off x="-29327" y="-14802"/>
            <a:ext cx="9198252" cy="1083761"/>
            <a:chOff x="-29322" y="-1965"/>
            <a:chExt cx="9198252" cy="1086259"/>
          </a:xfrm>
        </p:grpSpPr>
        <p:sp>
          <p:nvSpPr>
            <p:cNvPr id="129" name="Google Shape;129;p18"/>
            <p:cNvSpPr/>
            <p:nvPr/>
          </p:nvSpPr>
          <p:spPr>
            <a:xfrm rot="-164306">
              <a:off x="-19045" y="216553"/>
              <a:ext cx="9163052" cy="649223"/>
            </a:xfrm>
            <a:custGeom>
              <a:avLst/>
              <a:gdLst/>
              <a:ahLst/>
              <a:cxnLst/>
              <a:rect l="l" t="t" r="r" b="b"/>
              <a:pathLst>
                <a:path w="5772" h="1055" extrusionOk="0">
                  <a:moveTo>
                    <a:pt x="0" y="966"/>
                  </a:moveTo>
                  <a:cubicBezTo>
                    <a:pt x="282" y="738"/>
                    <a:pt x="923" y="275"/>
                    <a:pt x="1608" y="282"/>
                  </a:cubicBezTo>
                  <a:cubicBezTo>
                    <a:pt x="2293" y="289"/>
                    <a:pt x="3416" y="1055"/>
                    <a:pt x="4110" y="1008"/>
                  </a:cubicBezTo>
                  <a:cubicBezTo>
                    <a:pt x="4804" y="961"/>
                    <a:pt x="5426" y="210"/>
                    <a:pt x="5772" y="0"/>
                  </a:cubicBezTo>
                </a:path>
              </a:pathLst>
            </a:custGeom>
            <a:noFill/>
            <a:ln w="10775" cap="flat" cmpd="sng">
              <a:solidFill>
                <a:srgbClr val="09B6BE"/>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lt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sp>
          <p:nvSpPr>
            <p:cNvPr id="130" name="Google Shape;130;p18"/>
            <p:cNvSpPr/>
            <p:nvPr/>
          </p:nvSpPr>
          <p:spPr>
            <a:xfrm rot="-164306">
              <a:off x="-14309" y="290005"/>
              <a:ext cx="9175809" cy="530353"/>
            </a:xfrm>
            <a:custGeom>
              <a:avLst/>
              <a:gdLst/>
              <a:ahLst/>
              <a:cxnLst/>
              <a:rect l="l" t="t" r="r" b="b"/>
              <a:pathLst>
                <a:path w="5766" h="854" extrusionOk="0">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solidFill>
                <a:schemeClr val="accent4"/>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lt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grpSp>
      <p:sp>
        <p:nvSpPr>
          <p:cNvPr id="131" name="Google Shape;131;p18"/>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lvl1pPr marR="0" lvl="0" algn="l" rtl="1">
              <a:spcBef>
                <a:spcPts val="0"/>
              </a:spcBef>
              <a:spcAft>
                <a:spcPts val="0"/>
              </a:spcAft>
              <a:buClr>
                <a:schemeClr val="lt2"/>
              </a:buClr>
              <a:buSzPts val="5000"/>
              <a:buFont typeface="Calibri"/>
              <a:buNone/>
              <a:defRPr sz="5000" b="0" i="0" u="none" strike="noStrike" cap="none">
                <a:solidFill>
                  <a:schemeClr val="lt2"/>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32" name="Google Shape;132;p18"/>
          <p:cNvSpPr txBox="1">
            <a:spLocks noGrp="1"/>
          </p:cNvSpPr>
          <p:nvPr>
            <p:ph type="body" idx="1"/>
          </p:nvPr>
        </p:nvSpPr>
        <p:spPr>
          <a:xfrm>
            <a:off x="457200" y="1935162"/>
            <a:ext cx="8229600" cy="4389300"/>
          </a:xfrm>
          <a:prstGeom prst="rect">
            <a:avLst/>
          </a:prstGeom>
          <a:noFill/>
          <a:ln>
            <a:noFill/>
          </a:ln>
        </p:spPr>
        <p:txBody>
          <a:bodyPr spcFirstLastPara="1" wrap="square" lIns="91425" tIns="45700" rIns="91425" bIns="45700" anchor="t" anchorCtr="0">
            <a:noAutofit/>
          </a:bodyPr>
          <a:lstStyle>
            <a:lvl1pPr marL="457200" marR="0" lvl="0" indent="-385445" algn="r" rtl="1">
              <a:spcBef>
                <a:spcPts val="520"/>
              </a:spcBef>
              <a:spcAft>
                <a:spcPts val="0"/>
              </a:spcAft>
              <a:buClr>
                <a:schemeClr val="accent3"/>
              </a:buClr>
              <a:buSzPts val="2470"/>
              <a:buFont typeface="Noto Sans Symbols"/>
              <a:buChar char="⚫"/>
              <a:defRPr sz="2600" b="0" i="0" u="none" strike="noStrike" cap="none">
                <a:solidFill>
                  <a:schemeClr val="lt1"/>
                </a:solidFill>
                <a:latin typeface="Constantia"/>
                <a:ea typeface="Constantia"/>
                <a:cs typeface="Constantia"/>
                <a:sym typeface="Constantia"/>
              </a:defRPr>
            </a:lvl1pPr>
            <a:lvl2pPr marL="914400" marR="0" lvl="1" indent="-358140" algn="r" rtl="1">
              <a:spcBef>
                <a:spcPts val="480"/>
              </a:spcBef>
              <a:spcAft>
                <a:spcPts val="0"/>
              </a:spcAft>
              <a:buClr>
                <a:schemeClr val="accent1"/>
              </a:buClr>
              <a:buSzPts val="2040"/>
              <a:buFont typeface="Noto Sans Symbols"/>
              <a:buChar char="⚫"/>
              <a:defRPr sz="2400" b="0" i="0" u="none" strike="noStrike" cap="none">
                <a:solidFill>
                  <a:schemeClr val="lt1"/>
                </a:solidFill>
                <a:latin typeface="Constantia"/>
                <a:ea typeface="Constantia"/>
                <a:cs typeface="Constantia"/>
                <a:sym typeface="Constantia"/>
              </a:defRPr>
            </a:lvl2pPr>
            <a:lvl3pPr marL="1371600" marR="0" lvl="2" indent="-321944" algn="r" rtl="1">
              <a:spcBef>
                <a:spcPts val="420"/>
              </a:spcBef>
              <a:spcAft>
                <a:spcPts val="0"/>
              </a:spcAft>
              <a:buClr>
                <a:schemeClr val="accent2"/>
              </a:buClr>
              <a:buSzPts val="1470"/>
              <a:buFont typeface="Noto Sans Symbols"/>
              <a:buChar char="⚫"/>
              <a:defRPr sz="2100" b="0" i="0" u="none" strike="noStrike" cap="none">
                <a:solidFill>
                  <a:schemeClr val="lt1"/>
                </a:solidFill>
                <a:latin typeface="Constantia"/>
                <a:ea typeface="Constantia"/>
                <a:cs typeface="Constantia"/>
                <a:sym typeface="Constantia"/>
              </a:defRPr>
            </a:lvl3pPr>
            <a:lvl4pPr marL="1828800" marR="0" lvl="3" indent="-311150" algn="r" rtl="1">
              <a:spcBef>
                <a:spcPts val="400"/>
              </a:spcBef>
              <a:spcAft>
                <a:spcPts val="0"/>
              </a:spcAft>
              <a:buClr>
                <a:schemeClr val="accent3"/>
              </a:buClr>
              <a:buSzPts val="1300"/>
              <a:buFont typeface="Noto Sans Symbols"/>
              <a:buChar char="⚫"/>
              <a:defRPr sz="2000" b="0" i="0" u="none" strike="noStrike" cap="none">
                <a:solidFill>
                  <a:schemeClr val="lt1"/>
                </a:solidFill>
                <a:latin typeface="Constantia"/>
                <a:ea typeface="Constantia"/>
                <a:cs typeface="Constantia"/>
                <a:sym typeface="Constantia"/>
              </a:defRPr>
            </a:lvl4pPr>
            <a:lvl5pPr marL="2286000" marR="0" lvl="4" indent="-311150" algn="r" rtl="1">
              <a:spcBef>
                <a:spcPts val="400"/>
              </a:spcBef>
              <a:spcAft>
                <a:spcPts val="0"/>
              </a:spcAft>
              <a:buClr>
                <a:schemeClr val="accent4"/>
              </a:buClr>
              <a:buSzPts val="1300"/>
              <a:buFont typeface="Noto Sans Symbols"/>
              <a:buChar char="⚫"/>
              <a:defRPr sz="2000" b="0" i="0" u="none" strike="noStrike" cap="none">
                <a:solidFill>
                  <a:schemeClr val="lt1"/>
                </a:solidFill>
                <a:latin typeface="Constantia"/>
                <a:ea typeface="Constantia"/>
                <a:cs typeface="Constantia"/>
                <a:sym typeface="Constantia"/>
              </a:defRPr>
            </a:lvl5pPr>
            <a:lvl6pPr marL="2743200" marR="0" lvl="5" indent="-320039" algn="r" rtl="1">
              <a:spcBef>
                <a:spcPts val="360"/>
              </a:spcBef>
              <a:spcAft>
                <a:spcPts val="0"/>
              </a:spcAft>
              <a:buClr>
                <a:schemeClr val="accent5"/>
              </a:buClr>
              <a:buSzPts val="1440"/>
              <a:buFont typeface="Noto Sans Symbols"/>
              <a:buChar char="⚫"/>
              <a:defRPr sz="1800" b="0" i="0" u="none" strike="noStrike" cap="none">
                <a:solidFill>
                  <a:schemeClr val="lt1"/>
                </a:solidFill>
                <a:latin typeface="Constantia"/>
                <a:ea typeface="Constantia"/>
                <a:cs typeface="Constantia"/>
                <a:sym typeface="Constantia"/>
              </a:defRPr>
            </a:lvl6pPr>
            <a:lvl7pPr marL="3200400" marR="0" lvl="6" indent="-309879" algn="r" rtl="1">
              <a:spcBef>
                <a:spcPts val="320"/>
              </a:spcBef>
              <a:spcAft>
                <a:spcPts val="0"/>
              </a:spcAft>
              <a:buClr>
                <a:schemeClr val="accent6"/>
              </a:buClr>
              <a:buSzPts val="1280"/>
              <a:buFont typeface="Noto Sans Symbols"/>
              <a:buChar char="⚫"/>
              <a:defRPr sz="1600" b="0" i="0" u="none" strike="noStrike" cap="none">
                <a:solidFill>
                  <a:schemeClr val="lt1"/>
                </a:solidFill>
                <a:latin typeface="Constantia"/>
                <a:ea typeface="Constantia"/>
                <a:cs typeface="Constantia"/>
                <a:sym typeface="Constantia"/>
              </a:defRPr>
            </a:lvl7pPr>
            <a:lvl8pPr marL="3657600" marR="0" lvl="7" indent="-330200" algn="r" rtl="1">
              <a:spcBef>
                <a:spcPts val="320"/>
              </a:spcBef>
              <a:spcAft>
                <a:spcPts val="0"/>
              </a:spcAft>
              <a:buClr>
                <a:schemeClr val="lt2"/>
              </a:buClr>
              <a:buSzPts val="1600"/>
              <a:buFont typeface="Constantia"/>
              <a:buChar char="•"/>
              <a:defRPr sz="1600" b="0" i="0" u="none" strike="noStrike" cap="none">
                <a:solidFill>
                  <a:schemeClr val="lt1"/>
                </a:solidFill>
                <a:latin typeface="Constantia"/>
                <a:ea typeface="Constantia"/>
                <a:cs typeface="Constantia"/>
                <a:sym typeface="Constantia"/>
              </a:defRPr>
            </a:lvl8pPr>
            <a:lvl9pPr marL="4114800" marR="0" lvl="8" indent="-317500" algn="r" rtl="1">
              <a:spcBef>
                <a:spcPts val="280"/>
              </a:spcBef>
              <a:spcAft>
                <a:spcPts val="0"/>
              </a:spcAft>
              <a:buClr>
                <a:schemeClr val="lt2"/>
              </a:buClr>
              <a:buSzPts val="1400"/>
              <a:buFont typeface="Constantia"/>
              <a:buChar char="•"/>
              <a:defRPr sz="1400" b="0" i="0" u="none" strike="noStrike" cap="none">
                <a:solidFill>
                  <a:schemeClr val="lt1"/>
                </a:solidFill>
                <a:latin typeface="Constantia"/>
                <a:ea typeface="Constantia"/>
                <a:cs typeface="Constantia"/>
                <a:sym typeface="Constantia"/>
              </a:defRPr>
            </a:lvl9pPr>
          </a:lstStyle>
          <a:p>
            <a:endParaRPr/>
          </a:p>
        </p:txBody>
      </p:sp>
      <p:sp>
        <p:nvSpPr>
          <p:cNvPr id="133" name="Google Shape;133;p18"/>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200" b="0" i="0" u="none">
                <a:solidFill>
                  <a:srgbClr val="D1EAEE"/>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134" name="Google Shape;134;p18"/>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800" b="0" i="0" u="none">
                <a:solidFill>
                  <a:schemeClr val="lt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135" name="Google Shape;135;p18"/>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1pPr>
            <a:lvl2pPr marL="0" marR="0" lvl="1"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2pPr>
            <a:lvl3pPr marL="0" marR="0" lvl="2"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3pPr>
            <a:lvl4pPr marL="0" marR="0" lvl="3"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4pPr>
            <a:lvl5pPr marL="0" marR="0" lvl="4"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5pPr>
            <a:lvl6pPr marL="0" marR="0" lvl="5"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6pPr>
            <a:lvl7pPr marL="0" marR="0" lvl="6"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7pPr>
            <a:lvl8pPr marL="0" marR="0" lvl="7"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8pPr>
            <a:lvl9pPr marL="0" marR="0" lvl="8"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61"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42"/>
        <p:cNvGrpSpPr/>
        <p:nvPr/>
      </p:nvGrpSpPr>
      <p:grpSpPr>
        <a:xfrm>
          <a:off x="0" y="0"/>
          <a:ext cx="0" cy="0"/>
          <a:chOff x="0" y="0"/>
          <a:chExt cx="0" cy="0"/>
        </a:xfrm>
      </p:grpSpPr>
      <p:sp>
        <p:nvSpPr>
          <p:cNvPr id="143" name="Google Shape;143;p20"/>
          <p:cNvSpPr/>
          <p:nvPr/>
        </p:nvSpPr>
        <p:spPr>
          <a:xfrm>
            <a:off x="-9525" y="-7937"/>
            <a:ext cx="9163050" cy="1041400"/>
          </a:xfrm>
          <a:custGeom>
            <a:avLst/>
            <a:gdLst/>
            <a:ahLst/>
            <a:cxnLst/>
            <a:rect l="l" t="t" r="r" b="b"/>
            <a:pathLst>
              <a:path w="5772" h="656" extrusionOk="0">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F">
                  <a:alpha val="44705"/>
                </a:srgbClr>
              </a:gs>
              <a:gs pos="100000">
                <a:srgbClr val="00EBF8">
                  <a:alpha val="54901"/>
                </a:srgbClr>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44" name="Google Shape;144;p20"/>
          <p:cNvSpPr/>
          <p:nvPr/>
        </p:nvSpPr>
        <p:spPr>
          <a:xfrm>
            <a:off x="4381500" y="-7937"/>
            <a:ext cx="4762500" cy="638175"/>
          </a:xfrm>
          <a:custGeom>
            <a:avLst/>
            <a:gdLst/>
            <a:ahLst/>
            <a:cxnLst/>
            <a:rect l="l" t="t" r="r" b="b"/>
            <a:pathLst>
              <a:path w="3000" h="595" extrusionOk="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DB6"/>
              </a:gs>
              <a:gs pos="80000">
                <a:srgbClr val="009BE5"/>
              </a:gs>
              <a:gs pos="100000">
                <a:srgbClr val="009BE5"/>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nvGrpSpPr>
          <p:cNvPr id="145" name="Google Shape;145;p20"/>
          <p:cNvGrpSpPr/>
          <p:nvPr/>
        </p:nvGrpSpPr>
        <p:grpSpPr>
          <a:xfrm>
            <a:off x="-29327" y="-14802"/>
            <a:ext cx="9198252" cy="1083761"/>
            <a:chOff x="-29322" y="-1965"/>
            <a:chExt cx="9198252" cy="1086259"/>
          </a:xfrm>
        </p:grpSpPr>
        <p:sp>
          <p:nvSpPr>
            <p:cNvPr id="146" name="Google Shape;146;p20"/>
            <p:cNvSpPr/>
            <p:nvPr/>
          </p:nvSpPr>
          <p:spPr>
            <a:xfrm rot="-164306">
              <a:off x="-19045" y="216553"/>
              <a:ext cx="9163052" cy="649223"/>
            </a:xfrm>
            <a:custGeom>
              <a:avLst/>
              <a:gdLst/>
              <a:ahLst/>
              <a:cxnLst/>
              <a:rect l="l" t="t" r="r" b="b"/>
              <a:pathLst>
                <a:path w="5772" h="1055" extrusionOk="0">
                  <a:moveTo>
                    <a:pt x="0" y="966"/>
                  </a:moveTo>
                  <a:cubicBezTo>
                    <a:pt x="282" y="738"/>
                    <a:pt x="923" y="275"/>
                    <a:pt x="1608" y="282"/>
                  </a:cubicBezTo>
                  <a:cubicBezTo>
                    <a:pt x="2293" y="289"/>
                    <a:pt x="3416" y="1055"/>
                    <a:pt x="4110" y="1008"/>
                  </a:cubicBezTo>
                  <a:cubicBezTo>
                    <a:pt x="4804" y="961"/>
                    <a:pt x="5426" y="210"/>
                    <a:pt x="5772" y="0"/>
                  </a:cubicBezTo>
                </a:path>
              </a:pathLst>
            </a:custGeom>
            <a:noFill/>
            <a:ln w="10775" cap="flat" cmpd="sng">
              <a:solidFill>
                <a:srgbClr val="09B6BE"/>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sp>
          <p:nvSpPr>
            <p:cNvPr id="147" name="Google Shape;147;p20"/>
            <p:cNvSpPr/>
            <p:nvPr/>
          </p:nvSpPr>
          <p:spPr>
            <a:xfrm rot="-164306">
              <a:off x="-14309" y="290005"/>
              <a:ext cx="9175809" cy="530353"/>
            </a:xfrm>
            <a:custGeom>
              <a:avLst/>
              <a:gdLst/>
              <a:ahLst/>
              <a:cxnLst/>
              <a:rect l="l" t="t" r="r" b="b"/>
              <a:pathLst>
                <a:path w="5766" h="854" extrusionOk="0">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solidFill>
                <a:schemeClr val="accent4"/>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grpSp>
      <p:sp>
        <p:nvSpPr>
          <p:cNvPr id="148" name="Google Shape;148;p20"/>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lvl1pPr marR="0" lvl="0" algn="l" rtl="1">
              <a:spcBef>
                <a:spcPts val="0"/>
              </a:spcBef>
              <a:spcAft>
                <a:spcPts val="0"/>
              </a:spcAft>
              <a:buClr>
                <a:schemeClr val="dk2"/>
              </a:buClr>
              <a:buSzPts val="5000"/>
              <a:buFont typeface="Calibri"/>
              <a:buNone/>
              <a:defRPr sz="5000" b="0" i="0" u="none" strike="noStrike" cap="none">
                <a:solidFill>
                  <a:schemeClr val="dk2"/>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49" name="Google Shape;149;p20"/>
          <p:cNvSpPr txBox="1">
            <a:spLocks noGrp="1"/>
          </p:cNvSpPr>
          <p:nvPr>
            <p:ph type="body" idx="1"/>
          </p:nvPr>
        </p:nvSpPr>
        <p:spPr>
          <a:xfrm>
            <a:off x="457200" y="1935162"/>
            <a:ext cx="8229600" cy="4389300"/>
          </a:xfrm>
          <a:prstGeom prst="rect">
            <a:avLst/>
          </a:prstGeom>
          <a:noFill/>
          <a:ln>
            <a:noFill/>
          </a:ln>
        </p:spPr>
        <p:txBody>
          <a:bodyPr spcFirstLastPara="1" wrap="square" lIns="91425" tIns="45700" rIns="91425" bIns="45700" anchor="t" anchorCtr="0">
            <a:noAutofit/>
          </a:bodyPr>
          <a:lstStyle>
            <a:lvl1pPr marL="457200" marR="0" lvl="0" indent="-385445" algn="r" rtl="1">
              <a:spcBef>
                <a:spcPts val="520"/>
              </a:spcBef>
              <a:spcAft>
                <a:spcPts val="0"/>
              </a:spcAft>
              <a:buClr>
                <a:schemeClr val="accent3"/>
              </a:buClr>
              <a:buSzPts val="2470"/>
              <a:buFont typeface="Noto Sans Symbols"/>
              <a:buChar char="⚫"/>
              <a:defRPr sz="2600" b="0" i="0" u="none" strike="noStrike" cap="none">
                <a:solidFill>
                  <a:schemeClr val="dk1"/>
                </a:solidFill>
                <a:latin typeface="Constantia"/>
                <a:ea typeface="Constantia"/>
                <a:cs typeface="Constantia"/>
                <a:sym typeface="Constantia"/>
              </a:defRPr>
            </a:lvl1pPr>
            <a:lvl2pPr marL="914400" marR="0" lvl="1" indent="-358140" algn="r" rtl="1">
              <a:spcBef>
                <a:spcPts val="480"/>
              </a:spcBef>
              <a:spcAft>
                <a:spcPts val="0"/>
              </a:spcAft>
              <a:buClr>
                <a:schemeClr val="accent1"/>
              </a:buClr>
              <a:buSzPts val="2040"/>
              <a:buFont typeface="Noto Sans Symbols"/>
              <a:buChar char="⚫"/>
              <a:defRPr sz="2400" b="0" i="0" u="none" strike="noStrike" cap="none">
                <a:solidFill>
                  <a:schemeClr val="dk1"/>
                </a:solidFill>
                <a:latin typeface="Constantia"/>
                <a:ea typeface="Constantia"/>
                <a:cs typeface="Constantia"/>
                <a:sym typeface="Constantia"/>
              </a:defRPr>
            </a:lvl2pPr>
            <a:lvl3pPr marL="1371600" marR="0" lvl="2" indent="-321944" algn="r" rtl="1">
              <a:spcBef>
                <a:spcPts val="420"/>
              </a:spcBef>
              <a:spcAft>
                <a:spcPts val="0"/>
              </a:spcAft>
              <a:buClr>
                <a:schemeClr val="accent2"/>
              </a:buClr>
              <a:buSzPts val="1470"/>
              <a:buFont typeface="Noto Sans Symbols"/>
              <a:buChar char="⚫"/>
              <a:defRPr sz="2100" b="0" i="0" u="none" strike="noStrike" cap="none">
                <a:solidFill>
                  <a:schemeClr val="dk1"/>
                </a:solidFill>
                <a:latin typeface="Constantia"/>
                <a:ea typeface="Constantia"/>
                <a:cs typeface="Constantia"/>
                <a:sym typeface="Constantia"/>
              </a:defRPr>
            </a:lvl3pPr>
            <a:lvl4pPr marL="1828800" marR="0" lvl="3" indent="-311150" algn="r" rtl="1">
              <a:spcBef>
                <a:spcPts val="400"/>
              </a:spcBef>
              <a:spcAft>
                <a:spcPts val="0"/>
              </a:spcAft>
              <a:buClr>
                <a:schemeClr val="accent3"/>
              </a:buClr>
              <a:buSzPts val="1300"/>
              <a:buFont typeface="Noto Sans Symbols"/>
              <a:buChar char="⚫"/>
              <a:defRPr sz="2000" b="0" i="0" u="none" strike="noStrike" cap="none">
                <a:solidFill>
                  <a:schemeClr val="dk1"/>
                </a:solidFill>
                <a:latin typeface="Constantia"/>
                <a:ea typeface="Constantia"/>
                <a:cs typeface="Constantia"/>
                <a:sym typeface="Constantia"/>
              </a:defRPr>
            </a:lvl4pPr>
            <a:lvl5pPr marL="2286000" marR="0" lvl="4" indent="-311150" algn="r" rtl="1">
              <a:spcBef>
                <a:spcPts val="400"/>
              </a:spcBef>
              <a:spcAft>
                <a:spcPts val="0"/>
              </a:spcAft>
              <a:buClr>
                <a:schemeClr val="accent4"/>
              </a:buClr>
              <a:buSzPts val="1300"/>
              <a:buFont typeface="Noto Sans Symbols"/>
              <a:buChar char="⚫"/>
              <a:defRPr sz="2000" b="0" i="0" u="none" strike="noStrike" cap="none">
                <a:solidFill>
                  <a:schemeClr val="dk1"/>
                </a:solidFill>
                <a:latin typeface="Constantia"/>
                <a:ea typeface="Constantia"/>
                <a:cs typeface="Constantia"/>
                <a:sym typeface="Constantia"/>
              </a:defRPr>
            </a:lvl5pPr>
            <a:lvl6pPr marL="2743200" marR="0" lvl="5" indent="-320039" algn="r" rtl="1">
              <a:spcBef>
                <a:spcPts val="360"/>
              </a:spcBef>
              <a:spcAft>
                <a:spcPts val="0"/>
              </a:spcAft>
              <a:buClr>
                <a:schemeClr val="accent5"/>
              </a:buClr>
              <a:buSzPts val="1440"/>
              <a:buFont typeface="Noto Sans Symbols"/>
              <a:buChar char="⚫"/>
              <a:defRPr sz="1800" b="0" i="0" u="none" strike="noStrike" cap="none">
                <a:solidFill>
                  <a:schemeClr val="dk1"/>
                </a:solidFill>
                <a:latin typeface="Constantia"/>
                <a:ea typeface="Constantia"/>
                <a:cs typeface="Constantia"/>
                <a:sym typeface="Constantia"/>
              </a:defRPr>
            </a:lvl6pPr>
            <a:lvl7pPr marL="3200400" marR="0" lvl="6" indent="-309879" algn="r" rtl="1">
              <a:spcBef>
                <a:spcPts val="320"/>
              </a:spcBef>
              <a:spcAft>
                <a:spcPts val="0"/>
              </a:spcAft>
              <a:buClr>
                <a:schemeClr val="accent6"/>
              </a:buClr>
              <a:buSzPts val="1280"/>
              <a:buFont typeface="Noto Sans Symbols"/>
              <a:buChar char="⚫"/>
              <a:defRPr sz="1600" b="0" i="0" u="none" strike="noStrike" cap="none">
                <a:solidFill>
                  <a:schemeClr val="dk1"/>
                </a:solidFill>
                <a:latin typeface="Constantia"/>
                <a:ea typeface="Constantia"/>
                <a:cs typeface="Constantia"/>
                <a:sym typeface="Constantia"/>
              </a:defRPr>
            </a:lvl7pPr>
            <a:lvl8pPr marL="3657600" marR="0" lvl="7" indent="-330200" algn="r" rtl="1">
              <a:spcBef>
                <a:spcPts val="320"/>
              </a:spcBef>
              <a:spcAft>
                <a:spcPts val="0"/>
              </a:spcAft>
              <a:buClr>
                <a:schemeClr val="dk2"/>
              </a:buClr>
              <a:buSzPts val="1600"/>
              <a:buFont typeface="Constantia"/>
              <a:buChar char="•"/>
              <a:defRPr sz="1600" b="0" i="0" u="none" strike="noStrike" cap="none">
                <a:solidFill>
                  <a:schemeClr val="dk1"/>
                </a:solidFill>
                <a:latin typeface="Constantia"/>
                <a:ea typeface="Constantia"/>
                <a:cs typeface="Constantia"/>
                <a:sym typeface="Constantia"/>
              </a:defRPr>
            </a:lvl8pPr>
            <a:lvl9pPr marL="4114800" marR="0" lvl="8" indent="-317500" algn="r" rtl="1">
              <a:spcBef>
                <a:spcPts val="280"/>
              </a:spcBef>
              <a:spcAft>
                <a:spcPts val="0"/>
              </a:spcAft>
              <a:buClr>
                <a:schemeClr val="dk2"/>
              </a:buClr>
              <a:buSzPts val="14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150" name="Google Shape;150;p20"/>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200" b="0" i="0" u="none">
                <a:solidFill>
                  <a:srgbClr val="045C75"/>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51" name="Google Shape;151;p20"/>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52" name="Google Shape;152;p20"/>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62"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60"/>
        <p:cNvGrpSpPr/>
        <p:nvPr/>
      </p:nvGrpSpPr>
      <p:grpSpPr>
        <a:xfrm>
          <a:off x="0" y="0"/>
          <a:ext cx="0" cy="0"/>
          <a:chOff x="0" y="0"/>
          <a:chExt cx="0" cy="0"/>
        </a:xfrm>
      </p:grpSpPr>
      <p:sp>
        <p:nvSpPr>
          <p:cNvPr id="161" name="Google Shape;161;p22"/>
          <p:cNvSpPr/>
          <p:nvPr/>
        </p:nvSpPr>
        <p:spPr>
          <a:xfrm>
            <a:off x="-9525" y="-7937"/>
            <a:ext cx="9163050" cy="1041400"/>
          </a:xfrm>
          <a:custGeom>
            <a:avLst/>
            <a:gdLst/>
            <a:ahLst/>
            <a:cxnLst/>
            <a:rect l="l" t="t" r="r" b="b"/>
            <a:pathLst>
              <a:path w="5772" h="656" extrusionOk="0">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F">
                  <a:alpha val="44705"/>
                </a:srgbClr>
              </a:gs>
              <a:gs pos="100000">
                <a:srgbClr val="00EBF8">
                  <a:alpha val="54901"/>
                </a:srgbClr>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62" name="Google Shape;162;p22"/>
          <p:cNvSpPr/>
          <p:nvPr/>
        </p:nvSpPr>
        <p:spPr>
          <a:xfrm>
            <a:off x="4381500" y="-7937"/>
            <a:ext cx="4762500" cy="638175"/>
          </a:xfrm>
          <a:custGeom>
            <a:avLst/>
            <a:gdLst/>
            <a:ahLst/>
            <a:cxnLst/>
            <a:rect l="l" t="t" r="r" b="b"/>
            <a:pathLst>
              <a:path w="3000" h="595" extrusionOk="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DB6"/>
              </a:gs>
              <a:gs pos="80000">
                <a:srgbClr val="009BE5"/>
              </a:gs>
              <a:gs pos="100000">
                <a:srgbClr val="009BE5"/>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nvGrpSpPr>
          <p:cNvPr id="163" name="Google Shape;163;p22"/>
          <p:cNvGrpSpPr/>
          <p:nvPr/>
        </p:nvGrpSpPr>
        <p:grpSpPr>
          <a:xfrm>
            <a:off x="-29327" y="-14802"/>
            <a:ext cx="9198252" cy="1083761"/>
            <a:chOff x="-29322" y="-1965"/>
            <a:chExt cx="9198252" cy="1086259"/>
          </a:xfrm>
        </p:grpSpPr>
        <p:sp>
          <p:nvSpPr>
            <p:cNvPr id="164" name="Google Shape;164;p22"/>
            <p:cNvSpPr/>
            <p:nvPr/>
          </p:nvSpPr>
          <p:spPr>
            <a:xfrm rot="-164306">
              <a:off x="-19045" y="216553"/>
              <a:ext cx="9163052" cy="649223"/>
            </a:xfrm>
            <a:custGeom>
              <a:avLst/>
              <a:gdLst/>
              <a:ahLst/>
              <a:cxnLst/>
              <a:rect l="l" t="t" r="r" b="b"/>
              <a:pathLst>
                <a:path w="5772" h="1055" extrusionOk="0">
                  <a:moveTo>
                    <a:pt x="0" y="966"/>
                  </a:moveTo>
                  <a:cubicBezTo>
                    <a:pt x="282" y="738"/>
                    <a:pt x="923" y="275"/>
                    <a:pt x="1608" y="282"/>
                  </a:cubicBezTo>
                  <a:cubicBezTo>
                    <a:pt x="2293" y="289"/>
                    <a:pt x="3416" y="1055"/>
                    <a:pt x="4110" y="1008"/>
                  </a:cubicBezTo>
                  <a:cubicBezTo>
                    <a:pt x="4804" y="961"/>
                    <a:pt x="5426" y="210"/>
                    <a:pt x="5772" y="0"/>
                  </a:cubicBezTo>
                </a:path>
              </a:pathLst>
            </a:custGeom>
            <a:noFill/>
            <a:ln w="10775" cap="flat" cmpd="sng">
              <a:solidFill>
                <a:srgbClr val="09B6BE"/>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sp>
          <p:nvSpPr>
            <p:cNvPr id="165" name="Google Shape;165;p22"/>
            <p:cNvSpPr/>
            <p:nvPr/>
          </p:nvSpPr>
          <p:spPr>
            <a:xfrm rot="-164306">
              <a:off x="-14309" y="290005"/>
              <a:ext cx="9175809" cy="530353"/>
            </a:xfrm>
            <a:custGeom>
              <a:avLst/>
              <a:gdLst/>
              <a:ahLst/>
              <a:cxnLst/>
              <a:rect l="l" t="t" r="r" b="b"/>
              <a:pathLst>
                <a:path w="5766" h="854" extrusionOk="0">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solidFill>
                <a:schemeClr val="accent4"/>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grpSp>
      <p:sp>
        <p:nvSpPr>
          <p:cNvPr id="166" name="Google Shape;166;p22"/>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lvl1pPr marR="0" lvl="0" algn="l" rtl="1">
              <a:spcBef>
                <a:spcPts val="0"/>
              </a:spcBef>
              <a:spcAft>
                <a:spcPts val="0"/>
              </a:spcAft>
              <a:buClr>
                <a:schemeClr val="dk2"/>
              </a:buClr>
              <a:buSzPts val="5000"/>
              <a:buFont typeface="Calibri"/>
              <a:buNone/>
              <a:defRPr sz="5000" b="0" i="0" u="none" strike="noStrike" cap="none">
                <a:solidFill>
                  <a:schemeClr val="dk2"/>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67" name="Google Shape;167;p22"/>
          <p:cNvSpPr txBox="1">
            <a:spLocks noGrp="1"/>
          </p:cNvSpPr>
          <p:nvPr>
            <p:ph type="body" idx="1"/>
          </p:nvPr>
        </p:nvSpPr>
        <p:spPr>
          <a:xfrm>
            <a:off x="457200" y="1935162"/>
            <a:ext cx="8229600" cy="4389300"/>
          </a:xfrm>
          <a:prstGeom prst="rect">
            <a:avLst/>
          </a:prstGeom>
          <a:noFill/>
          <a:ln>
            <a:noFill/>
          </a:ln>
        </p:spPr>
        <p:txBody>
          <a:bodyPr spcFirstLastPara="1" wrap="square" lIns="91425" tIns="45700" rIns="91425" bIns="45700" anchor="t" anchorCtr="0">
            <a:noAutofit/>
          </a:bodyPr>
          <a:lstStyle>
            <a:lvl1pPr marL="457200" marR="0" lvl="0" indent="-385445" algn="r" rtl="1">
              <a:spcBef>
                <a:spcPts val="520"/>
              </a:spcBef>
              <a:spcAft>
                <a:spcPts val="0"/>
              </a:spcAft>
              <a:buClr>
                <a:schemeClr val="accent3"/>
              </a:buClr>
              <a:buSzPts val="2470"/>
              <a:buFont typeface="Noto Sans Symbols"/>
              <a:buChar char="⚫"/>
              <a:defRPr sz="2600" b="0" i="0" u="none" strike="noStrike" cap="none">
                <a:solidFill>
                  <a:schemeClr val="dk1"/>
                </a:solidFill>
                <a:latin typeface="Constantia"/>
                <a:ea typeface="Constantia"/>
                <a:cs typeface="Constantia"/>
                <a:sym typeface="Constantia"/>
              </a:defRPr>
            </a:lvl1pPr>
            <a:lvl2pPr marL="914400" marR="0" lvl="1" indent="-358140" algn="r" rtl="1">
              <a:spcBef>
                <a:spcPts val="480"/>
              </a:spcBef>
              <a:spcAft>
                <a:spcPts val="0"/>
              </a:spcAft>
              <a:buClr>
                <a:schemeClr val="accent1"/>
              </a:buClr>
              <a:buSzPts val="2040"/>
              <a:buFont typeface="Noto Sans Symbols"/>
              <a:buChar char="⚫"/>
              <a:defRPr sz="2400" b="0" i="0" u="none" strike="noStrike" cap="none">
                <a:solidFill>
                  <a:schemeClr val="dk1"/>
                </a:solidFill>
                <a:latin typeface="Constantia"/>
                <a:ea typeface="Constantia"/>
                <a:cs typeface="Constantia"/>
                <a:sym typeface="Constantia"/>
              </a:defRPr>
            </a:lvl2pPr>
            <a:lvl3pPr marL="1371600" marR="0" lvl="2" indent="-321944" algn="r" rtl="1">
              <a:spcBef>
                <a:spcPts val="420"/>
              </a:spcBef>
              <a:spcAft>
                <a:spcPts val="0"/>
              </a:spcAft>
              <a:buClr>
                <a:schemeClr val="accent2"/>
              </a:buClr>
              <a:buSzPts val="1470"/>
              <a:buFont typeface="Noto Sans Symbols"/>
              <a:buChar char="⚫"/>
              <a:defRPr sz="2100" b="0" i="0" u="none" strike="noStrike" cap="none">
                <a:solidFill>
                  <a:schemeClr val="dk1"/>
                </a:solidFill>
                <a:latin typeface="Constantia"/>
                <a:ea typeface="Constantia"/>
                <a:cs typeface="Constantia"/>
                <a:sym typeface="Constantia"/>
              </a:defRPr>
            </a:lvl3pPr>
            <a:lvl4pPr marL="1828800" marR="0" lvl="3" indent="-311150" algn="r" rtl="1">
              <a:spcBef>
                <a:spcPts val="400"/>
              </a:spcBef>
              <a:spcAft>
                <a:spcPts val="0"/>
              </a:spcAft>
              <a:buClr>
                <a:schemeClr val="accent3"/>
              </a:buClr>
              <a:buSzPts val="1300"/>
              <a:buFont typeface="Noto Sans Symbols"/>
              <a:buChar char="⚫"/>
              <a:defRPr sz="2000" b="0" i="0" u="none" strike="noStrike" cap="none">
                <a:solidFill>
                  <a:schemeClr val="dk1"/>
                </a:solidFill>
                <a:latin typeface="Constantia"/>
                <a:ea typeface="Constantia"/>
                <a:cs typeface="Constantia"/>
                <a:sym typeface="Constantia"/>
              </a:defRPr>
            </a:lvl4pPr>
            <a:lvl5pPr marL="2286000" marR="0" lvl="4" indent="-311150" algn="r" rtl="1">
              <a:spcBef>
                <a:spcPts val="400"/>
              </a:spcBef>
              <a:spcAft>
                <a:spcPts val="0"/>
              </a:spcAft>
              <a:buClr>
                <a:schemeClr val="accent4"/>
              </a:buClr>
              <a:buSzPts val="1300"/>
              <a:buFont typeface="Noto Sans Symbols"/>
              <a:buChar char="⚫"/>
              <a:defRPr sz="2000" b="0" i="0" u="none" strike="noStrike" cap="none">
                <a:solidFill>
                  <a:schemeClr val="dk1"/>
                </a:solidFill>
                <a:latin typeface="Constantia"/>
                <a:ea typeface="Constantia"/>
                <a:cs typeface="Constantia"/>
                <a:sym typeface="Constantia"/>
              </a:defRPr>
            </a:lvl5pPr>
            <a:lvl6pPr marL="2743200" marR="0" lvl="5" indent="-320039" algn="r" rtl="1">
              <a:spcBef>
                <a:spcPts val="360"/>
              </a:spcBef>
              <a:spcAft>
                <a:spcPts val="0"/>
              </a:spcAft>
              <a:buClr>
                <a:schemeClr val="accent5"/>
              </a:buClr>
              <a:buSzPts val="1440"/>
              <a:buFont typeface="Noto Sans Symbols"/>
              <a:buChar char="⚫"/>
              <a:defRPr sz="1800" b="0" i="0" u="none" strike="noStrike" cap="none">
                <a:solidFill>
                  <a:schemeClr val="dk1"/>
                </a:solidFill>
                <a:latin typeface="Constantia"/>
                <a:ea typeface="Constantia"/>
                <a:cs typeface="Constantia"/>
                <a:sym typeface="Constantia"/>
              </a:defRPr>
            </a:lvl6pPr>
            <a:lvl7pPr marL="3200400" marR="0" lvl="6" indent="-309879" algn="r" rtl="1">
              <a:spcBef>
                <a:spcPts val="320"/>
              </a:spcBef>
              <a:spcAft>
                <a:spcPts val="0"/>
              </a:spcAft>
              <a:buClr>
                <a:schemeClr val="accent6"/>
              </a:buClr>
              <a:buSzPts val="1280"/>
              <a:buFont typeface="Noto Sans Symbols"/>
              <a:buChar char="⚫"/>
              <a:defRPr sz="1600" b="0" i="0" u="none" strike="noStrike" cap="none">
                <a:solidFill>
                  <a:schemeClr val="dk1"/>
                </a:solidFill>
                <a:latin typeface="Constantia"/>
                <a:ea typeface="Constantia"/>
                <a:cs typeface="Constantia"/>
                <a:sym typeface="Constantia"/>
              </a:defRPr>
            </a:lvl7pPr>
            <a:lvl8pPr marL="3657600" marR="0" lvl="7" indent="-330200" algn="r" rtl="1">
              <a:spcBef>
                <a:spcPts val="320"/>
              </a:spcBef>
              <a:spcAft>
                <a:spcPts val="0"/>
              </a:spcAft>
              <a:buClr>
                <a:schemeClr val="dk2"/>
              </a:buClr>
              <a:buSzPts val="1600"/>
              <a:buFont typeface="Constantia"/>
              <a:buChar char="•"/>
              <a:defRPr sz="1600" b="0" i="0" u="none" strike="noStrike" cap="none">
                <a:solidFill>
                  <a:schemeClr val="dk1"/>
                </a:solidFill>
                <a:latin typeface="Constantia"/>
                <a:ea typeface="Constantia"/>
                <a:cs typeface="Constantia"/>
                <a:sym typeface="Constantia"/>
              </a:defRPr>
            </a:lvl8pPr>
            <a:lvl9pPr marL="4114800" marR="0" lvl="8" indent="-317500" algn="r" rtl="1">
              <a:spcBef>
                <a:spcPts val="280"/>
              </a:spcBef>
              <a:spcAft>
                <a:spcPts val="0"/>
              </a:spcAft>
              <a:buClr>
                <a:schemeClr val="dk2"/>
              </a:buClr>
              <a:buSzPts val="14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168" name="Google Shape;168;p22"/>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200" b="0" i="0" u="none">
                <a:solidFill>
                  <a:srgbClr val="045C75"/>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69" name="Google Shape;169;p22"/>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70" name="Google Shape;170;p22"/>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63"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80"/>
        <p:cNvGrpSpPr/>
        <p:nvPr/>
      </p:nvGrpSpPr>
      <p:grpSpPr>
        <a:xfrm>
          <a:off x="0" y="0"/>
          <a:ext cx="0" cy="0"/>
          <a:chOff x="0" y="0"/>
          <a:chExt cx="0" cy="0"/>
        </a:xfrm>
      </p:grpSpPr>
      <p:sp>
        <p:nvSpPr>
          <p:cNvPr id="181" name="Google Shape;181;p24"/>
          <p:cNvSpPr/>
          <p:nvPr/>
        </p:nvSpPr>
        <p:spPr>
          <a:xfrm>
            <a:off x="-9525" y="-7937"/>
            <a:ext cx="9163050" cy="1041400"/>
          </a:xfrm>
          <a:custGeom>
            <a:avLst/>
            <a:gdLst/>
            <a:ahLst/>
            <a:cxnLst/>
            <a:rect l="l" t="t" r="r" b="b"/>
            <a:pathLst>
              <a:path w="5772" h="656" extrusionOk="0">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F">
                  <a:alpha val="44705"/>
                </a:srgbClr>
              </a:gs>
              <a:gs pos="100000">
                <a:srgbClr val="00EBF8">
                  <a:alpha val="54901"/>
                </a:srgbClr>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82" name="Google Shape;182;p24"/>
          <p:cNvSpPr/>
          <p:nvPr/>
        </p:nvSpPr>
        <p:spPr>
          <a:xfrm>
            <a:off x="4381500" y="-7937"/>
            <a:ext cx="4762500" cy="638175"/>
          </a:xfrm>
          <a:custGeom>
            <a:avLst/>
            <a:gdLst/>
            <a:ahLst/>
            <a:cxnLst/>
            <a:rect l="l" t="t" r="r" b="b"/>
            <a:pathLst>
              <a:path w="3000" h="595" extrusionOk="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DB6"/>
              </a:gs>
              <a:gs pos="80000">
                <a:srgbClr val="009BE5"/>
              </a:gs>
              <a:gs pos="100000">
                <a:srgbClr val="009BE5"/>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nvGrpSpPr>
          <p:cNvPr id="183" name="Google Shape;183;p24"/>
          <p:cNvGrpSpPr/>
          <p:nvPr/>
        </p:nvGrpSpPr>
        <p:grpSpPr>
          <a:xfrm>
            <a:off x="-29327" y="-14802"/>
            <a:ext cx="9198252" cy="1083761"/>
            <a:chOff x="-29322" y="-1965"/>
            <a:chExt cx="9198252" cy="1086259"/>
          </a:xfrm>
        </p:grpSpPr>
        <p:sp>
          <p:nvSpPr>
            <p:cNvPr id="184" name="Google Shape;184;p24"/>
            <p:cNvSpPr/>
            <p:nvPr/>
          </p:nvSpPr>
          <p:spPr>
            <a:xfrm rot="-164306">
              <a:off x="-19045" y="216553"/>
              <a:ext cx="9163052" cy="649223"/>
            </a:xfrm>
            <a:custGeom>
              <a:avLst/>
              <a:gdLst/>
              <a:ahLst/>
              <a:cxnLst/>
              <a:rect l="l" t="t" r="r" b="b"/>
              <a:pathLst>
                <a:path w="5772" h="1055" extrusionOk="0">
                  <a:moveTo>
                    <a:pt x="0" y="966"/>
                  </a:moveTo>
                  <a:cubicBezTo>
                    <a:pt x="282" y="738"/>
                    <a:pt x="923" y="275"/>
                    <a:pt x="1608" y="282"/>
                  </a:cubicBezTo>
                  <a:cubicBezTo>
                    <a:pt x="2293" y="289"/>
                    <a:pt x="3416" y="1055"/>
                    <a:pt x="4110" y="1008"/>
                  </a:cubicBezTo>
                  <a:cubicBezTo>
                    <a:pt x="4804" y="961"/>
                    <a:pt x="5426" y="210"/>
                    <a:pt x="5772" y="0"/>
                  </a:cubicBezTo>
                </a:path>
              </a:pathLst>
            </a:custGeom>
            <a:noFill/>
            <a:ln w="10775" cap="flat" cmpd="sng">
              <a:solidFill>
                <a:srgbClr val="09B6BE"/>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sp>
          <p:nvSpPr>
            <p:cNvPr id="185" name="Google Shape;185;p24"/>
            <p:cNvSpPr/>
            <p:nvPr/>
          </p:nvSpPr>
          <p:spPr>
            <a:xfrm rot="-164306">
              <a:off x="-14309" y="290005"/>
              <a:ext cx="9175809" cy="530353"/>
            </a:xfrm>
            <a:custGeom>
              <a:avLst/>
              <a:gdLst/>
              <a:ahLst/>
              <a:cxnLst/>
              <a:rect l="l" t="t" r="r" b="b"/>
              <a:pathLst>
                <a:path w="5766" h="854" extrusionOk="0">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solidFill>
                <a:schemeClr val="accent4"/>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grpSp>
      <p:sp>
        <p:nvSpPr>
          <p:cNvPr id="186" name="Google Shape;186;p24"/>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lvl1pPr marR="0" lvl="0" algn="l" rtl="1">
              <a:spcBef>
                <a:spcPts val="0"/>
              </a:spcBef>
              <a:spcAft>
                <a:spcPts val="0"/>
              </a:spcAft>
              <a:buClr>
                <a:schemeClr val="dk2"/>
              </a:buClr>
              <a:buSzPts val="5000"/>
              <a:buFont typeface="Calibri"/>
              <a:buNone/>
              <a:defRPr sz="5000" b="0" i="0" u="none" strike="noStrike" cap="none">
                <a:solidFill>
                  <a:schemeClr val="dk2"/>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87" name="Google Shape;187;p24"/>
          <p:cNvSpPr txBox="1">
            <a:spLocks noGrp="1"/>
          </p:cNvSpPr>
          <p:nvPr>
            <p:ph type="body" idx="1"/>
          </p:nvPr>
        </p:nvSpPr>
        <p:spPr>
          <a:xfrm>
            <a:off x="457200" y="1935162"/>
            <a:ext cx="8229600" cy="4389300"/>
          </a:xfrm>
          <a:prstGeom prst="rect">
            <a:avLst/>
          </a:prstGeom>
          <a:noFill/>
          <a:ln>
            <a:noFill/>
          </a:ln>
        </p:spPr>
        <p:txBody>
          <a:bodyPr spcFirstLastPara="1" wrap="square" lIns="91425" tIns="45700" rIns="91425" bIns="45700" anchor="t" anchorCtr="0">
            <a:noAutofit/>
          </a:bodyPr>
          <a:lstStyle>
            <a:lvl1pPr marL="457200" marR="0" lvl="0" indent="-385445" algn="r" rtl="1">
              <a:spcBef>
                <a:spcPts val="520"/>
              </a:spcBef>
              <a:spcAft>
                <a:spcPts val="0"/>
              </a:spcAft>
              <a:buClr>
                <a:schemeClr val="accent3"/>
              </a:buClr>
              <a:buSzPts val="2470"/>
              <a:buFont typeface="Noto Sans Symbols"/>
              <a:buChar char="⚫"/>
              <a:defRPr sz="2600" b="0" i="0" u="none" strike="noStrike" cap="none">
                <a:solidFill>
                  <a:schemeClr val="dk1"/>
                </a:solidFill>
                <a:latin typeface="Constantia"/>
                <a:ea typeface="Constantia"/>
                <a:cs typeface="Constantia"/>
                <a:sym typeface="Constantia"/>
              </a:defRPr>
            </a:lvl1pPr>
            <a:lvl2pPr marL="914400" marR="0" lvl="1" indent="-358140" algn="r" rtl="1">
              <a:spcBef>
                <a:spcPts val="480"/>
              </a:spcBef>
              <a:spcAft>
                <a:spcPts val="0"/>
              </a:spcAft>
              <a:buClr>
                <a:schemeClr val="accent1"/>
              </a:buClr>
              <a:buSzPts val="2040"/>
              <a:buFont typeface="Noto Sans Symbols"/>
              <a:buChar char="⚫"/>
              <a:defRPr sz="2400" b="0" i="0" u="none" strike="noStrike" cap="none">
                <a:solidFill>
                  <a:schemeClr val="dk1"/>
                </a:solidFill>
                <a:latin typeface="Constantia"/>
                <a:ea typeface="Constantia"/>
                <a:cs typeface="Constantia"/>
                <a:sym typeface="Constantia"/>
              </a:defRPr>
            </a:lvl2pPr>
            <a:lvl3pPr marL="1371600" marR="0" lvl="2" indent="-321944" algn="r" rtl="1">
              <a:spcBef>
                <a:spcPts val="420"/>
              </a:spcBef>
              <a:spcAft>
                <a:spcPts val="0"/>
              </a:spcAft>
              <a:buClr>
                <a:schemeClr val="accent2"/>
              </a:buClr>
              <a:buSzPts val="1470"/>
              <a:buFont typeface="Noto Sans Symbols"/>
              <a:buChar char="⚫"/>
              <a:defRPr sz="2100" b="0" i="0" u="none" strike="noStrike" cap="none">
                <a:solidFill>
                  <a:schemeClr val="dk1"/>
                </a:solidFill>
                <a:latin typeface="Constantia"/>
                <a:ea typeface="Constantia"/>
                <a:cs typeface="Constantia"/>
                <a:sym typeface="Constantia"/>
              </a:defRPr>
            </a:lvl3pPr>
            <a:lvl4pPr marL="1828800" marR="0" lvl="3" indent="-311150" algn="r" rtl="1">
              <a:spcBef>
                <a:spcPts val="400"/>
              </a:spcBef>
              <a:spcAft>
                <a:spcPts val="0"/>
              </a:spcAft>
              <a:buClr>
                <a:schemeClr val="accent3"/>
              </a:buClr>
              <a:buSzPts val="1300"/>
              <a:buFont typeface="Noto Sans Symbols"/>
              <a:buChar char="⚫"/>
              <a:defRPr sz="2000" b="0" i="0" u="none" strike="noStrike" cap="none">
                <a:solidFill>
                  <a:schemeClr val="dk1"/>
                </a:solidFill>
                <a:latin typeface="Constantia"/>
                <a:ea typeface="Constantia"/>
                <a:cs typeface="Constantia"/>
                <a:sym typeface="Constantia"/>
              </a:defRPr>
            </a:lvl4pPr>
            <a:lvl5pPr marL="2286000" marR="0" lvl="4" indent="-311150" algn="r" rtl="1">
              <a:spcBef>
                <a:spcPts val="400"/>
              </a:spcBef>
              <a:spcAft>
                <a:spcPts val="0"/>
              </a:spcAft>
              <a:buClr>
                <a:schemeClr val="accent4"/>
              </a:buClr>
              <a:buSzPts val="1300"/>
              <a:buFont typeface="Noto Sans Symbols"/>
              <a:buChar char="⚫"/>
              <a:defRPr sz="2000" b="0" i="0" u="none" strike="noStrike" cap="none">
                <a:solidFill>
                  <a:schemeClr val="dk1"/>
                </a:solidFill>
                <a:latin typeface="Constantia"/>
                <a:ea typeface="Constantia"/>
                <a:cs typeface="Constantia"/>
                <a:sym typeface="Constantia"/>
              </a:defRPr>
            </a:lvl5pPr>
            <a:lvl6pPr marL="2743200" marR="0" lvl="5" indent="-320039" algn="r" rtl="1">
              <a:spcBef>
                <a:spcPts val="360"/>
              </a:spcBef>
              <a:spcAft>
                <a:spcPts val="0"/>
              </a:spcAft>
              <a:buClr>
                <a:schemeClr val="accent5"/>
              </a:buClr>
              <a:buSzPts val="1440"/>
              <a:buFont typeface="Noto Sans Symbols"/>
              <a:buChar char="⚫"/>
              <a:defRPr sz="1800" b="0" i="0" u="none" strike="noStrike" cap="none">
                <a:solidFill>
                  <a:schemeClr val="dk1"/>
                </a:solidFill>
                <a:latin typeface="Constantia"/>
                <a:ea typeface="Constantia"/>
                <a:cs typeface="Constantia"/>
                <a:sym typeface="Constantia"/>
              </a:defRPr>
            </a:lvl6pPr>
            <a:lvl7pPr marL="3200400" marR="0" lvl="6" indent="-309879" algn="r" rtl="1">
              <a:spcBef>
                <a:spcPts val="320"/>
              </a:spcBef>
              <a:spcAft>
                <a:spcPts val="0"/>
              </a:spcAft>
              <a:buClr>
                <a:schemeClr val="accent6"/>
              </a:buClr>
              <a:buSzPts val="1280"/>
              <a:buFont typeface="Noto Sans Symbols"/>
              <a:buChar char="⚫"/>
              <a:defRPr sz="1600" b="0" i="0" u="none" strike="noStrike" cap="none">
                <a:solidFill>
                  <a:schemeClr val="dk1"/>
                </a:solidFill>
                <a:latin typeface="Constantia"/>
                <a:ea typeface="Constantia"/>
                <a:cs typeface="Constantia"/>
                <a:sym typeface="Constantia"/>
              </a:defRPr>
            </a:lvl7pPr>
            <a:lvl8pPr marL="3657600" marR="0" lvl="7" indent="-330200" algn="r" rtl="1">
              <a:spcBef>
                <a:spcPts val="320"/>
              </a:spcBef>
              <a:spcAft>
                <a:spcPts val="0"/>
              </a:spcAft>
              <a:buClr>
                <a:schemeClr val="dk2"/>
              </a:buClr>
              <a:buSzPts val="1600"/>
              <a:buFont typeface="Constantia"/>
              <a:buChar char="•"/>
              <a:defRPr sz="1600" b="0" i="0" u="none" strike="noStrike" cap="none">
                <a:solidFill>
                  <a:schemeClr val="dk1"/>
                </a:solidFill>
                <a:latin typeface="Constantia"/>
                <a:ea typeface="Constantia"/>
                <a:cs typeface="Constantia"/>
                <a:sym typeface="Constantia"/>
              </a:defRPr>
            </a:lvl8pPr>
            <a:lvl9pPr marL="4114800" marR="0" lvl="8" indent="-317500" algn="r" rtl="1">
              <a:spcBef>
                <a:spcPts val="280"/>
              </a:spcBef>
              <a:spcAft>
                <a:spcPts val="0"/>
              </a:spcAft>
              <a:buClr>
                <a:schemeClr val="dk2"/>
              </a:buClr>
              <a:buSzPts val="14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188" name="Google Shape;188;p24"/>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200" b="0" i="0" u="none">
                <a:solidFill>
                  <a:srgbClr val="045C75"/>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89" name="Google Shape;189;p24"/>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90" name="Google Shape;190;p24"/>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64"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96"/>
        <p:cNvGrpSpPr/>
        <p:nvPr/>
      </p:nvGrpSpPr>
      <p:grpSpPr>
        <a:xfrm>
          <a:off x="0" y="0"/>
          <a:ext cx="0" cy="0"/>
          <a:chOff x="0" y="0"/>
          <a:chExt cx="0" cy="0"/>
        </a:xfrm>
      </p:grpSpPr>
      <p:sp>
        <p:nvSpPr>
          <p:cNvPr id="197" name="Google Shape;197;p26"/>
          <p:cNvSpPr/>
          <p:nvPr/>
        </p:nvSpPr>
        <p:spPr>
          <a:xfrm>
            <a:off x="-9525" y="-7937"/>
            <a:ext cx="9163050" cy="1041400"/>
          </a:xfrm>
          <a:custGeom>
            <a:avLst/>
            <a:gdLst/>
            <a:ahLst/>
            <a:cxnLst/>
            <a:rect l="l" t="t" r="r" b="b"/>
            <a:pathLst>
              <a:path w="5772" h="656" extrusionOk="0">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F">
                  <a:alpha val="44705"/>
                </a:srgbClr>
              </a:gs>
              <a:gs pos="100000">
                <a:srgbClr val="00EBF8">
                  <a:alpha val="54901"/>
                </a:srgbClr>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98" name="Google Shape;198;p26"/>
          <p:cNvSpPr/>
          <p:nvPr/>
        </p:nvSpPr>
        <p:spPr>
          <a:xfrm>
            <a:off x="4381500" y="-7937"/>
            <a:ext cx="4762500" cy="638175"/>
          </a:xfrm>
          <a:custGeom>
            <a:avLst/>
            <a:gdLst/>
            <a:ahLst/>
            <a:cxnLst/>
            <a:rect l="l" t="t" r="r" b="b"/>
            <a:pathLst>
              <a:path w="3000" h="595" extrusionOk="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DB6"/>
              </a:gs>
              <a:gs pos="80000">
                <a:srgbClr val="009BE5"/>
              </a:gs>
              <a:gs pos="100000">
                <a:srgbClr val="009BE5"/>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nvGrpSpPr>
          <p:cNvPr id="199" name="Google Shape;199;p26"/>
          <p:cNvGrpSpPr/>
          <p:nvPr/>
        </p:nvGrpSpPr>
        <p:grpSpPr>
          <a:xfrm>
            <a:off x="-29327" y="-14802"/>
            <a:ext cx="9198252" cy="1083761"/>
            <a:chOff x="-29322" y="-1965"/>
            <a:chExt cx="9198252" cy="1086259"/>
          </a:xfrm>
        </p:grpSpPr>
        <p:sp>
          <p:nvSpPr>
            <p:cNvPr id="200" name="Google Shape;200;p26"/>
            <p:cNvSpPr/>
            <p:nvPr/>
          </p:nvSpPr>
          <p:spPr>
            <a:xfrm rot="-164306">
              <a:off x="-19045" y="216553"/>
              <a:ext cx="9163052" cy="649223"/>
            </a:xfrm>
            <a:custGeom>
              <a:avLst/>
              <a:gdLst/>
              <a:ahLst/>
              <a:cxnLst/>
              <a:rect l="l" t="t" r="r" b="b"/>
              <a:pathLst>
                <a:path w="5772" h="1055" extrusionOk="0">
                  <a:moveTo>
                    <a:pt x="0" y="966"/>
                  </a:moveTo>
                  <a:cubicBezTo>
                    <a:pt x="282" y="738"/>
                    <a:pt x="923" y="275"/>
                    <a:pt x="1608" y="282"/>
                  </a:cubicBezTo>
                  <a:cubicBezTo>
                    <a:pt x="2293" y="289"/>
                    <a:pt x="3416" y="1055"/>
                    <a:pt x="4110" y="1008"/>
                  </a:cubicBezTo>
                  <a:cubicBezTo>
                    <a:pt x="4804" y="961"/>
                    <a:pt x="5426" y="210"/>
                    <a:pt x="5772" y="0"/>
                  </a:cubicBezTo>
                </a:path>
              </a:pathLst>
            </a:custGeom>
            <a:noFill/>
            <a:ln w="10775" cap="flat" cmpd="sng">
              <a:solidFill>
                <a:srgbClr val="09B6BE"/>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sp>
          <p:nvSpPr>
            <p:cNvPr id="201" name="Google Shape;201;p26"/>
            <p:cNvSpPr/>
            <p:nvPr/>
          </p:nvSpPr>
          <p:spPr>
            <a:xfrm rot="-164306">
              <a:off x="-14309" y="290005"/>
              <a:ext cx="9175809" cy="530353"/>
            </a:xfrm>
            <a:custGeom>
              <a:avLst/>
              <a:gdLst/>
              <a:ahLst/>
              <a:cxnLst/>
              <a:rect l="l" t="t" r="r" b="b"/>
              <a:pathLst>
                <a:path w="5766" h="854" extrusionOk="0">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solidFill>
                <a:schemeClr val="accent4"/>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grpSp>
      <p:sp>
        <p:nvSpPr>
          <p:cNvPr id="202" name="Google Shape;202;p26"/>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lvl1pPr marR="0" lvl="0" algn="l" rtl="1">
              <a:spcBef>
                <a:spcPts val="0"/>
              </a:spcBef>
              <a:spcAft>
                <a:spcPts val="0"/>
              </a:spcAft>
              <a:buClr>
                <a:schemeClr val="dk2"/>
              </a:buClr>
              <a:buSzPts val="5000"/>
              <a:buFont typeface="Calibri"/>
              <a:buNone/>
              <a:defRPr sz="5000" b="0" i="0" u="none" strike="noStrike" cap="none">
                <a:solidFill>
                  <a:schemeClr val="dk2"/>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203" name="Google Shape;203;p26"/>
          <p:cNvSpPr txBox="1">
            <a:spLocks noGrp="1"/>
          </p:cNvSpPr>
          <p:nvPr>
            <p:ph type="body" idx="1"/>
          </p:nvPr>
        </p:nvSpPr>
        <p:spPr>
          <a:xfrm>
            <a:off x="457200" y="1935162"/>
            <a:ext cx="8229600" cy="4389300"/>
          </a:xfrm>
          <a:prstGeom prst="rect">
            <a:avLst/>
          </a:prstGeom>
          <a:noFill/>
          <a:ln>
            <a:noFill/>
          </a:ln>
        </p:spPr>
        <p:txBody>
          <a:bodyPr spcFirstLastPara="1" wrap="square" lIns="91425" tIns="45700" rIns="91425" bIns="45700" anchor="t" anchorCtr="0">
            <a:noAutofit/>
          </a:bodyPr>
          <a:lstStyle>
            <a:lvl1pPr marL="457200" marR="0" lvl="0" indent="-385445" algn="r" rtl="1">
              <a:spcBef>
                <a:spcPts val="520"/>
              </a:spcBef>
              <a:spcAft>
                <a:spcPts val="0"/>
              </a:spcAft>
              <a:buClr>
                <a:schemeClr val="accent3"/>
              </a:buClr>
              <a:buSzPts val="2470"/>
              <a:buFont typeface="Noto Sans Symbols"/>
              <a:buChar char="⚫"/>
              <a:defRPr sz="2600" b="0" i="0" u="none" strike="noStrike" cap="none">
                <a:solidFill>
                  <a:schemeClr val="dk1"/>
                </a:solidFill>
                <a:latin typeface="Constantia"/>
                <a:ea typeface="Constantia"/>
                <a:cs typeface="Constantia"/>
                <a:sym typeface="Constantia"/>
              </a:defRPr>
            </a:lvl1pPr>
            <a:lvl2pPr marL="914400" marR="0" lvl="1" indent="-358140" algn="r" rtl="1">
              <a:spcBef>
                <a:spcPts val="480"/>
              </a:spcBef>
              <a:spcAft>
                <a:spcPts val="0"/>
              </a:spcAft>
              <a:buClr>
                <a:schemeClr val="accent1"/>
              </a:buClr>
              <a:buSzPts val="2040"/>
              <a:buFont typeface="Noto Sans Symbols"/>
              <a:buChar char="⚫"/>
              <a:defRPr sz="2400" b="0" i="0" u="none" strike="noStrike" cap="none">
                <a:solidFill>
                  <a:schemeClr val="dk1"/>
                </a:solidFill>
                <a:latin typeface="Constantia"/>
                <a:ea typeface="Constantia"/>
                <a:cs typeface="Constantia"/>
                <a:sym typeface="Constantia"/>
              </a:defRPr>
            </a:lvl2pPr>
            <a:lvl3pPr marL="1371600" marR="0" lvl="2" indent="-321944" algn="r" rtl="1">
              <a:spcBef>
                <a:spcPts val="420"/>
              </a:spcBef>
              <a:spcAft>
                <a:spcPts val="0"/>
              </a:spcAft>
              <a:buClr>
                <a:schemeClr val="accent2"/>
              </a:buClr>
              <a:buSzPts val="1470"/>
              <a:buFont typeface="Noto Sans Symbols"/>
              <a:buChar char="⚫"/>
              <a:defRPr sz="2100" b="0" i="0" u="none" strike="noStrike" cap="none">
                <a:solidFill>
                  <a:schemeClr val="dk1"/>
                </a:solidFill>
                <a:latin typeface="Constantia"/>
                <a:ea typeface="Constantia"/>
                <a:cs typeface="Constantia"/>
                <a:sym typeface="Constantia"/>
              </a:defRPr>
            </a:lvl3pPr>
            <a:lvl4pPr marL="1828800" marR="0" lvl="3" indent="-311150" algn="r" rtl="1">
              <a:spcBef>
                <a:spcPts val="400"/>
              </a:spcBef>
              <a:spcAft>
                <a:spcPts val="0"/>
              </a:spcAft>
              <a:buClr>
                <a:schemeClr val="accent3"/>
              </a:buClr>
              <a:buSzPts val="1300"/>
              <a:buFont typeface="Noto Sans Symbols"/>
              <a:buChar char="⚫"/>
              <a:defRPr sz="2000" b="0" i="0" u="none" strike="noStrike" cap="none">
                <a:solidFill>
                  <a:schemeClr val="dk1"/>
                </a:solidFill>
                <a:latin typeface="Constantia"/>
                <a:ea typeface="Constantia"/>
                <a:cs typeface="Constantia"/>
                <a:sym typeface="Constantia"/>
              </a:defRPr>
            </a:lvl4pPr>
            <a:lvl5pPr marL="2286000" marR="0" lvl="4" indent="-311150" algn="r" rtl="1">
              <a:spcBef>
                <a:spcPts val="400"/>
              </a:spcBef>
              <a:spcAft>
                <a:spcPts val="0"/>
              </a:spcAft>
              <a:buClr>
                <a:schemeClr val="accent4"/>
              </a:buClr>
              <a:buSzPts val="1300"/>
              <a:buFont typeface="Noto Sans Symbols"/>
              <a:buChar char="⚫"/>
              <a:defRPr sz="2000" b="0" i="0" u="none" strike="noStrike" cap="none">
                <a:solidFill>
                  <a:schemeClr val="dk1"/>
                </a:solidFill>
                <a:latin typeface="Constantia"/>
                <a:ea typeface="Constantia"/>
                <a:cs typeface="Constantia"/>
                <a:sym typeface="Constantia"/>
              </a:defRPr>
            </a:lvl5pPr>
            <a:lvl6pPr marL="2743200" marR="0" lvl="5" indent="-320039" algn="r" rtl="1">
              <a:spcBef>
                <a:spcPts val="360"/>
              </a:spcBef>
              <a:spcAft>
                <a:spcPts val="0"/>
              </a:spcAft>
              <a:buClr>
                <a:schemeClr val="accent5"/>
              </a:buClr>
              <a:buSzPts val="1440"/>
              <a:buFont typeface="Noto Sans Symbols"/>
              <a:buChar char="⚫"/>
              <a:defRPr sz="1800" b="0" i="0" u="none" strike="noStrike" cap="none">
                <a:solidFill>
                  <a:schemeClr val="dk1"/>
                </a:solidFill>
                <a:latin typeface="Constantia"/>
                <a:ea typeface="Constantia"/>
                <a:cs typeface="Constantia"/>
                <a:sym typeface="Constantia"/>
              </a:defRPr>
            </a:lvl6pPr>
            <a:lvl7pPr marL="3200400" marR="0" lvl="6" indent="-309879" algn="r" rtl="1">
              <a:spcBef>
                <a:spcPts val="320"/>
              </a:spcBef>
              <a:spcAft>
                <a:spcPts val="0"/>
              </a:spcAft>
              <a:buClr>
                <a:schemeClr val="accent6"/>
              </a:buClr>
              <a:buSzPts val="1280"/>
              <a:buFont typeface="Noto Sans Symbols"/>
              <a:buChar char="⚫"/>
              <a:defRPr sz="1600" b="0" i="0" u="none" strike="noStrike" cap="none">
                <a:solidFill>
                  <a:schemeClr val="dk1"/>
                </a:solidFill>
                <a:latin typeface="Constantia"/>
                <a:ea typeface="Constantia"/>
                <a:cs typeface="Constantia"/>
                <a:sym typeface="Constantia"/>
              </a:defRPr>
            </a:lvl7pPr>
            <a:lvl8pPr marL="3657600" marR="0" lvl="7" indent="-330200" algn="r" rtl="1">
              <a:spcBef>
                <a:spcPts val="320"/>
              </a:spcBef>
              <a:spcAft>
                <a:spcPts val="0"/>
              </a:spcAft>
              <a:buClr>
                <a:schemeClr val="dk2"/>
              </a:buClr>
              <a:buSzPts val="1600"/>
              <a:buFont typeface="Constantia"/>
              <a:buChar char="•"/>
              <a:defRPr sz="1600" b="0" i="0" u="none" strike="noStrike" cap="none">
                <a:solidFill>
                  <a:schemeClr val="dk1"/>
                </a:solidFill>
                <a:latin typeface="Constantia"/>
                <a:ea typeface="Constantia"/>
                <a:cs typeface="Constantia"/>
                <a:sym typeface="Constantia"/>
              </a:defRPr>
            </a:lvl8pPr>
            <a:lvl9pPr marL="4114800" marR="0" lvl="8" indent="-317500" algn="r" rtl="1">
              <a:spcBef>
                <a:spcPts val="280"/>
              </a:spcBef>
              <a:spcAft>
                <a:spcPts val="0"/>
              </a:spcAft>
              <a:buClr>
                <a:schemeClr val="dk2"/>
              </a:buClr>
              <a:buSzPts val="14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204" name="Google Shape;204;p26"/>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200" b="0" i="0" u="none">
                <a:solidFill>
                  <a:srgbClr val="045C75"/>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05" name="Google Shape;205;p26"/>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06" name="Google Shape;206;p26"/>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65"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a:blip r:embed="rId3">
            <a:alphaModFix/>
          </a:blip>
          <a:stretch>
            <a:fillRect/>
          </a:stretch>
        </a:blipFill>
        <a:effectLst/>
      </p:bgPr>
    </p:bg>
    <p:spTree>
      <p:nvGrpSpPr>
        <p:cNvPr id="1" name="Shape 283"/>
        <p:cNvGrpSpPr/>
        <p:nvPr/>
      </p:nvGrpSpPr>
      <p:grpSpPr>
        <a:xfrm>
          <a:off x="0" y="0"/>
          <a:ext cx="0" cy="0"/>
          <a:chOff x="0" y="0"/>
          <a:chExt cx="0" cy="0"/>
        </a:xfrm>
      </p:grpSpPr>
      <p:sp>
        <p:nvSpPr>
          <p:cNvPr id="284" name="Google Shape;284;p36"/>
          <p:cNvSpPr txBox="1"/>
          <p:nvPr/>
        </p:nvSpPr>
        <p:spPr>
          <a:xfrm>
            <a:off x="-107950" y="1412875"/>
            <a:ext cx="9252000" cy="4616608"/>
          </a:xfrm>
          <a:prstGeom prst="rect">
            <a:avLst/>
          </a:prstGeom>
          <a:noFill/>
          <a:ln>
            <a:noFill/>
          </a:ln>
        </p:spPr>
        <p:txBody>
          <a:bodyPr spcFirstLastPara="1" wrap="square" lIns="91425" tIns="45700" rIns="91425" bIns="45700" anchor="t" anchorCtr="0">
            <a:spAutoFit/>
          </a:bodyPr>
          <a:lstStyle/>
          <a:p>
            <a:pPr marL="0" marR="0" lvl="0" indent="0" algn="ctr" rtl="1">
              <a:lnSpc>
                <a:spcPct val="100000"/>
              </a:lnSpc>
              <a:spcBef>
                <a:spcPts val="0"/>
              </a:spcBef>
              <a:spcAft>
                <a:spcPts val="0"/>
              </a:spcAft>
              <a:buClr>
                <a:srgbClr val="000000"/>
              </a:buClr>
              <a:buSzPts val="3200"/>
              <a:buFont typeface="Constantia"/>
              <a:buNone/>
            </a:pPr>
            <a:r>
              <a:rPr lang="en-US" sz="3200" b="1" i="0" u="none" dirty="0">
                <a:solidFill>
                  <a:srgbClr val="000000"/>
                </a:solidFill>
                <a:latin typeface="Constantia"/>
                <a:ea typeface="Constantia"/>
                <a:cs typeface="Constantia"/>
                <a:sym typeface="Constantia"/>
              </a:rPr>
              <a:t> </a:t>
            </a:r>
            <a:endParaRPr lang="en-US" sz="3200" b="1" i="0" u="none" dirty="0" smtClean="0">
              <a:solidFill>
                <a:srgbClr val="000000"/>
              </a:solidFill>
              <a:latin typeface="Constantia"/>
              <a:ea typeface="Constantia"/>
              <a:cs typeface="Constantia"/>
              <a:sym typeface="Constantia"/>
            </a:endParaRPr>
          </a:p>
          <a:p>
            <a:pPr lvl="0" algn="ctr" rtl="1">
              <a:buSzPts val="3200"/>
            </a:pPr>
            <a:r>
              <a:rPr lang="ar-IQ" sz="3200" b="1" dirty="0" smtClean="0">
                <a:latin typeface="Constantia"/>
                <a:ea typeface="Constantia"/>
                <a:cs typeface="Constantia"/>
                <a:sym typeface="Constantia"/>
              </a:rPr>
              <a:t> وزارة التعليم العالي والبحث العلمي </a:t>
            </a:r>
            <a:endParaRPr lang="ar-IQ" sz="3200" dirty="0" smtClean="0"/>
          </a:p>
          <a:p>
            <a:pPr lvl="0" algn="ctr" rtl="1">
              <a:spcBef>
                <a:spcPts val="640"/>
              </a:spcBef>
              <a:buSzPts val="3200"/>
            </a:pPr>
            <a:r>
              <a:rPr lang="ar-IQ" sz="3200" b="1" dirty="0" smtClean="0">
                <a:latin typeface="Constantia"/>
                <a:ea typeface="Constantia"/>
                <a:cs typeface="Constantia"/>
                <a:sym typeface="Constantia"/>
              </a:rPr>
              <a:t>جامعة </a:t>
            </a:r>
            <a:r>
              <a:rPr lang="ar-IQ" sz="3200" b="1" dirty="0" err="1" smtClean="0">
                <a:latin typeface="Constantia"/>
                <a:ea typeface="Constantia"/>
                <a:cs typeface="Constantia"/>
                <a:sym typeface="Constantia"/>
              </a:rPr>
              <a:t>ديالى</a:t>
            </a:r>
            <a:endParaRPr lang="ar-IQ" sz="3200" dirty="0" smtClean="0"/>
          </a:p>
          <a:p>
            <a:pPr lvl="0" algn="ctr" rtl="1">
              <a:spcBef>
                <a:spcPts val="640"/>
              </a:spcBef>
              <a:buSzPts val="3200"/>
            </a:pPr>
            <a:r>
              <a:rPr lang="ar-IQ" sz="3200" b="1" dirty="0" smtClean="0">
                <a:latin typeface="Constantia"/>
                <a:ea typeface="Constantia"/>
                <a:cs typeface="Constantia"/>
                <a:sym typeface="Constantia"/>
              </a:rPr>
              <a:t> كلية التربية للعلوم الإنسانية- </a:t>
            </a:r>
            <a:r>
              <a:rPr lang="ar-IQ" sz="3200" b="1" dirty="0" smtClean="0">
                <a:latin typeface="Constantia"/>
                <a:ea typeface="Constantia"/>
                <a:cs typeface="Constantia"/>
                <a:sym typeface="Constantia"/>
              </a:rPr>
              <a:t>قسم  </a:t>
            </a:r>
            <a:r>
              <a:rPr lang="ar-IQ" sz="3200" b="1" dirty="0" smtClean="0">
                <a:latin typeface="Constantia"/>
                <a:ea typeface="Constantia"/>
                <a:cs typeface="Constantia"/>
                <a:sym typeface="Constantia"/>
              </a:rPr>
              <a:t>التاريخ</a:t>
            </a:r>
            <a:endParaRPr lang="ar-IQ" sz="3200" b="1" dirty="0" smtClean="0">
              <a:latin typeface="Constantia"/>
              <a:ea typeface="Constantia"/>
              <a:cs typeface="Constantia"/>
              <a:sym typeface="Constantia"/>
            </a:endParaRPr>
          </a:p>
          <a:p>
            <a:pPr lvl="0" algn="ctr" rtl="1">
              <a:spcBef>
                <a:spcPts val="640"/>
              </a:spcBef>
              <a:buSzPts val="3200"/>
            </a:pPr>
            <a:r>
              <a:rPr lang="ar-IQ" sz="3200" b="1" dirty="0" smtClean="0">
                <a:latin typeface="Constantia"/>
                <a:ea typeface="Constantia"/>
                <a:cs typeface="Constantia"/>
                <a:sym typeface="Constantia"/>
              </a:rPr>
              <a:t>محاضرات تاريخ الدولة العربية الإسلامية</a:t>
            </a:r>
          </a:p>
          <a:p>
            <a:pPr lvl="0" algn="ctr" rtl="1">
              <a:spcBef>
                <a:spcPts val="640"/>
              </a:spcBef>
              <a:buSzPts val="3200"/>
            </a:pPr>
            <a:r>
              <a:rPr lang="ar-IQ" sz="3200" b="1" dirty="0" smtClean="0"/>
              <a:t>عصر الخلافة العباسية (132هـ – 656م)</a:t>
            </a:r>
            <a:endParaRPr lang="ar-IQ" sz="3200" b="1" dirty="0" smtClean="0">
              <a:latin typeface="Constantia"/>
              <a:ea typeface="Constantia"/>
              <a:cs typeface="Constantia"/>
              <a:sym typeface="Constantia"/>
            </a:endParaRPr>
          </a:p>
          <a:p>
            <a:pPr lvl="0" algn="ctr" rtl="1">
              <a:spcBef>
                <a:spcPts val="640"/>
              </a:spcBef>
              <a:buSzPts val="3200"/>
            </a:pPr>
            <a:r>
              <a:rPr lang="ar-IQ" sz="3200" b="1" dirty="0" smtClean="0">
                <a:latin typeface="Constantia"/>
                <a:ea typeface="Constantia"/>
                <a:cs typeface="Constantia"/>
                <a:sym typeface="Constantia"/>
              </a:rPr>
              <a:t>مدرس المادة : </a:t>
            </a:r>
            <a:r>
              <a:rPr lang="ar-IQ" sz="3200" b="1" dirty="0" err="1" smtClean="0">
                <a:latin typeface="Constantia"/>
                <a:ea typeface="Constantia"/>
                <a:cs typeface="Constantia"/>
                <a:sym typeface="Constantia"/>
              </a:rPr>
              <a:t>أ</a:t>
            </a:r>
            <a:r>
              <a:rPr lang="ar-IQ" sz="3200" b="1" dirty="0" smtClean="0">
                <a:latin typeface="Constantia"/>
                <a:ea typeface="Constantia"/>
                <a:cs typeface="Constantia"/>
                <a:sym typeface="Constantia"/>
              </a:rPr>
              <a:t>.م. مالك مهدي </a:t>
            </a:r>
            <a:r>
              <a:rPr lang="ar-IQ" sz="3200" b="1" dirty="0" err="1" smtClean="0">
                <a:latin typeface="Constantia"/>
                <a:ea typeface="Constantia"/>
                <a:cs typeface="Constantia"/>
                <a:sym typeface="Constantia"/>
              </a:rPr>
              <a:t>حايف</a:t>
            </a:r>
            <a:endParaRPr lang="ar-IQ" sz="3200" b="1" dirty="0" smtClean="0">
              <a:latin typeface="Constantia"/>
              <a:ea typeface="Constantia"/>
              <a:cs typeface="Constantia"/>
              <a:sym typeface="Constantia"/>
            </a:endParaRPr>
          </a:p>
          <a:p>
            <a:pPr lvl="0" algn="ctr" rtl="1">
              <a:spcBef>
                <a:spcPts val="640"/>
              </a:spcBef>
              <a:buSzPts val="3200"/>
            </a:pPr>
            <a:r>
              <a:rPr lang="ar-IQ" sz="3200" b="1" dirty="0" smtClean="0">
                <a:latin typeface="Constantia"/>
                <a:ea typeface="Constantia"/>
                <a:cs typeface="Constantia"/>
                <a:sym typeface="Constantia"/>
              </a:rPr>
              <a:t> </a:t>
            </a:r>
            <a:endParaRPr lang="ar-IQ" sz="3200" dirty="0"/>
          </a:p>
        </p:txBody>
      </p:sp>
      <p:pic>
        <p:nvPicPr>
          <p:cNvPr id="285" name="Google Shape;285;p36"/>
          <p:cNvPicPr preferRelativeResize="0"/>
          <p:nvPr/>
        </p:nvPicPr>
        <p:blipFill rotWithShape="1">
          <a:blip r:embed="rId4">
            <a:alphaModFix/>
          </a:blip>
          <a:srcRect/>
          <a:stretch/>
        </p:blipFill>
        <p:spPr>
          <a:xfrm>
            <a:off x="7340600" y="119062"/>
            <a:ext cx="1584325" cy="1584325"/>
          </a:xfrm>
          <a:prstGeom prst="rect">
            <a:avLst/>
          </a:prstGeom>
          <a:noFill/>
          <a:ln>
            <a:noFill/>
          </a:ln>
        </p:spPr>
      </p:pic>
      <p:pic>
        <p:nvPicPr>
          <p:cNvPr id="286" name="Google Shape;286;p36"/>
          <p:cNvPicPr preferRelativeResize="0"/>
          <p:nvPr/>
        </p:nvPicPr>
        <p:blipFill rotWithShape="1">
          <a:blip r:embed="rId5">
            <a:alphaModFix/>
          </a:blip>
          <a:srcRect/>
          <a:stretch/>
        </p:blipFill>
        <p:spPr>
          <a:xfrm>
            <a:off x="107950" y="119062"/>
            <a:ext cx="1804987" cy="1798637"/>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نهاية المحاضرة</a:t>
            </a:r>
            <a:endParaRPr lang="ar-IQ" dirty="0"/>
          </a:p>
        </p:txBody>
      </p:sp>
      <p:sp>
        <p:nvSpPr>
          <p:cNvPr id="3" name="عنصر نائب للنص 2"/>
          <p:cNvSpPr>
            <a:spLocks noGrp="1"/>
          </p:cNvSpPr>
          <p:nvPr>
            <p:ph type="body" idx="1"/>
          </p:nvPr>
        </p:nvSpPr>
        <p:spPr/>
        <p:txBody>
          <a:bodyPr/>
          <a:lstStyle/>
          <a:p>
            <a:pPr algn="ctr">
              <a:buNone/>
            </a:pPr>
            <a:r>
              <a:rPr lang="ar-IQ" sz="3600" dirty="0" smtClean="0"/>
              <a:t>   </a:t>
            </a:r>
          </a:p>
          <a:p>
            <a:pPr algn="ctr">
              <a:buNone/>
            </a:pPr>
            <a:r>
              <a:rPr lang="ar-IQ" sz="3600" dirty="0" smtClean="0"/>
              <a:t>   </a:t>
            </a:r>
            <a:r>
              <a:rPr lang="ar-IQ" sz="4000" dirty="0" smtClean="0"/>
              <a:t>شكرا لحسن متابعتكم واستماعكم</a:t>
            </a:r>
          </a:p>
          <a:p>
            <a:pPr algn="ctr">
              <a:buNone/>
            </a:pPr>
            <a:r>
              <a:rPr lang="ar-IQ" sz="4000" dirty="0" smtClean="0"/>
              <a:t/>
            </a:r>
            <a:br>
              <a:rPr lang="ar-IQ" sz="4000" dirty="0" smtClean="0"/>
            </a:br>
            <a:r>
              <a:rPr lang="ar-IQ" sz="4000" smtClean="0"/>
              <a:t>أستاذ المادة:أ. </a:t>
            </a:r>
            <a:r>
              <a:rPr lang="ar-IQ" sz="4000" dirty="0" err="1" smtClean="0"/>
              <a:t>م</a:t>
            </a:r>
            <a:r>
              <a:rPr lang="ar-IQ" sz="4000" dirty="0" smtClean="0"/>
              <a:t>.مالك مهدي </a:t>
            </a:r>
            <a:r>
              <a:rPr lang="ar-IQ" sz="4000" dirty="0" err="1" smtClean="0"/>
              <a:t>حايف</a:t>
            </a:r>
            <a:endParaRPr lang="ar-IQ" sz="4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90"/>
        <p:cNvGrpSpPr/>
        <p:nvPr/>
      </p:nvGrpSpPr>
      <p:grpSpPr>
        <a:xfrm>
          <a:off x="0" y="0"/>
          <a:ext cx="0" cy="0"/>
          <a:chOff x="0" y="0"/>
          <a:chExt cx="0" cy="0"/>
        </a:xfrm>
      </p:grpSpPr>
      <p:sp>
        <p:nvSpPr>
          <p:cNvPr id="291" name="Google Shape;291;p37"/>
          <p:cNvSpPr txBox="1">
            <a:spLocks noGrp="1"/>
          </p:cNvSpPr>
          <p:nvPr>
            <p:ph type="title"/>
          </p:nvPr>
        </p:nvSpPr>
        <p:spPr>
          <a:xfrm>
            <a:off x="-14068" y="-56270"/>
            <a:ext cx="9144000" cy="1167617"/>
          </a:xfrm>
          <a:prstGeom prst="rect">
            <a:avLst/>
          </a:prstGeom>
          <a:noFill/>
          <a:ln>
            <a:noFill/>
          </a:ln>
        </p:spPr>
        <p:txBody>
          <a:bodyPr spcFirstLastPara="1" wrap="square" lIns="0" tIns="45700" rIns="0" bIns="0" anchor="b" anchorCtr="0">
            <a:noAutofit/>
          </a:bodyPr>
          <a:lstStyle/>
          <a:p>
            <a:pPr algn="ctr"/>
            <a:r>
              <a:rPr lang="ar-IQ" sz="3200" b="1" dirty="0" smtClean="0"/>
              <a:t>الحروب الصليبية وأثارها على المنطقة:</a:t>
            </a:r>
            <a:endParaRPr lang="en-US" sz="3200" dirty="0"/>
          </a:p>
        </p:txBody>
      </p:sp>
      <p:sp>
        <p:nvSpPr>
          <p:cNvPr id="292" name="Google Shape;292;p37"/>
          <p:cNvSpPr txBox="1">
            <a:spLocks noGrp="1"/>
          </p:cNvSpPr>
          <p:nvPr>
            <p:ph type="body" idx="1"/>
          </p:nvPr>
        </p:nvSpPr>
        <p:spPr>
          <a:xfrm>
            <a:off x="0" y="1195754"/>
            <a:ext cx="9144000" cy="5662246"/>
          </a:xfrm>
          <a:prstGeom prst="rect">
            <a:avLst/>
          </a:prstGeom>
          <a:noFill/>
          <a:ln>
            <a:noFill/>
          </a:ln>
        </p:spPr>
        <p:txBody>
          <a:bodyPr spcFirstLastPara="1" wrap="square" lIns="91425" tIns="45700" rIns="91425" bIns="45700" anchor="t" anchorCtr="0">
            <a:noAutofit/>
          </a:bodyPr>
          <a:lstStyle/>
          <a:p>
            <a:pPr algn="just">
              <a:buNone/>
            </a:pPr>
            <a:r>
              <a:rPr lang="ar-IQ" sz="2800" dirty="0" smtClean="0"/>
              <a:t>يمكن وصف الحروب الصليبية بأنها حركة قامت </a:t>
            </a:r>
            <a:r>
              <a:rPr lang="ar-IQ" sz="2800" dirty="0" err="1" smtClean="0"/>
              <a:t>بها</a:t>
            </a:r>
            <a:r>
              <a:rPr lang="ar-IQ" sz="2800" dirty="0" smtClean="0"/>
              <a:t> أوربا المسيحية لضرب العالم الإسلامي, وكانت بدايتها سنة 489هـ/1095م, عندما ألقى البابا (</a:t>
            </a:r>
            <a:r>
              <a:rPr lang="ar-IQ" sz="2800" dirty="0" err="1" smtClean="0"/>
              <a:t>اربانوس</a:t>
            </a:r>
            <a:r>
              <a:rPr lang="ar-IQ" sz="2800" dirty="0" smtClean="0"/>
              <a:t>) خطبة في مدينة (</a:t>
            </a:r>
            <a:r>
              <a:rPr lang="ar-IQ" sz="2800" dirty="0" err="1" smtClean="0"/>
              <a:t>كليرمونت</a:t>
            </a:r>
            <a:r>
              <a:rPr lang="ar-IQ" sz="2800" dirty="0" smtClean="0"/>
              <a:t>) جنوب شرق فرنسا, استنهض </a:t>
            </a:r>
            <a:r>
              <a:rPr lang="ar-IQ" sz="2800" dirty="0" err="1" smtClean="0"/>
              <a:t>بها</a:t>
            </a:r>
            <a:r>
              <a:rPr lang="ar-IQ" sz="2800" dirty="0" smtClean="0"/>
              <a:t> همم المسيحيين للذهاب إلى كنيسة القيامة في فلسطين وانتزاعها من أيدي المسلمين, وكان لهذه الخطبة أثر عميق في نفوس الأوربيين, فقد لبى هذه الدعوة عدد كبير منهم, وبذلك بدأت الحملة الصليبية الأولى, ولم يكن كل من لبى الدعوة إلى حمل السلاح مدفوعاً بعقيدة دينية أو بدوافع روحية, وإنا كان عدد من زعمائهم يريدون فتح أراضٍ جديدة لهم, وكان التجار يريدون خدمة مصالحهم التجارية, فضلا عن ذلك فإن كثير من المجرمين رأوا في الاشتراك في هذه الحروب غفراناً لذنوبهم وتكفيراً عن سيئاتهم, ولذلك يمكن القول أن أغلب الذين حملوا شعار الصليب في هذه الحروب من الأوربيين لم يكن تعبيراً عن تضحية دينية بل تفريجاً لحالة البؤس التي كانوا يعانونها وتخفيفاً للأزمة الاقتصادية التي كانت آخذه بالازدياد, وقد دامت الحروب  أكثر من قرنين.</a:t>
            </a:r>
            <a:endParaRPr lang="en-US" sz="2800" dirty="0" smtClean="0"/>
          </a:p>
          <a:p>
            <a:pPr>
              <a:buNone/>
            </a:pPr>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297" name="Google Shape;297;p38"/>
          <p:cNvSpPr txBox="1">
            <a:spLocks noGrp="1"/>
          </p:cNvSpPr>
          <p:nvPr>
            <p:ph type="title"/>
          </p:nvPr>
        </p:nvSpPr>
        <p:spPr>
          <a:xfrm>
            <a:off x="0" y="0"/>
            <a:ext cx="9144000" cy="1125415"/>
          </a:xfrm>
          <a:prstGeom prst="rect">
            <a:avLst/>
          </a:prstGeom>
          <a:noFill/>
          <a:ln>
            <a:noFill/>
          </a:ln>
        </p:spPr>
        <p:txBody>
          <a:bodyPr spcFirstLastPara="1" wrap="square" lIns="0" tIns="45700" rIns="0" bIns="0" anchor="b" anchorCtr="0">
            <a:noAutofit/>
          </a:bodyPr>
          <a:lstStyle/>
          <a:p>
            <a:pPr algn="ctr"/>
            <a:r>
              <a:rPr lang="ar-IQ" sz="3600" b="1" dirty="0" smtClean="0"/>
              <a:t/>
            </a:r>
            <a:br>
              <a:rPr lang="ar-IQ" sz="3600" b="1" dirty="0" smtClean="0"/>
            </a:br>
            <a:r>
              <a:rPr lang="ar-IQ" sz="3600" b="1" dirty="0" smtClean="0"/>
              <a:t/>
            </a:r>
            <a:br>
              <a:rPr lang="ar-IQ" sz="3600" b="1" dirty="0" smtClean="0"/>
            </a:br>
            <a:r>
              <a:rPr lang="ar-IQ" sz="3600" b="1" dirty="0" smtClean="0"/>
              <a:t/>
            </a:r>
            <a:br>
              <a:rPr lang="ar-IQ" sz="3600" b="1" dirty="0" smtClean="0"/>
            </a:br>
            <a:r>
              <a:rPr lang="ar-IQ" sz="3600" dirty="0" smtClean="0"/>
              <a:t/>
            </a:r>
            <a:br>
              <a:rPr lang="ar-IQ" sz="3600" dirty="0" smtClean="0"/>
            </a:br>
            <a:r>
              <a:rPr lang="ar-IQ" sz="3600" b="1" dirty="0" smtClean="0"/>
              <a:t> </a:t>
            </a:r>
            <a:br>
              <a:rPr lang="ar-IQ" sz="3600" b="1" dirty="0" smtClean="0"/>
            </a:br>
            <a:r>
              <a:rPr lang="en-US" sz="3200" dirty="0" smtClean="0"/>
              <a:t/>
            </a:r>
            <a:br>
              <a:rPr lang="en-US" sz="3200" dirty="0" smtClean="0"/>
            </a:br>
            <a:r>
              <a:rPr lang="ar-IQ" sz="3200" b="1" dirty="0" smtClean="0"/>
              <a:t> الحروب الصليبية وأثارها على المنطقة:</a:t>
            </a:r>
            <a:endParaRPr lang="en-US" sz="3200" b="1" dirty="0"/>
          </a:p>
        </p:txBody>
      </p:sp>
      <p:sp>
        <p:nvSpPr>
          <p:cNvPr id="298" name="Google Shape;298;p38"/>
          <p:cNvSpPr txBox="1">
            <a:spLocks noGrp="1"/>
          </p:cNvSpPr>
          <p:nvPr>
            <p:ph type="body" idx="1"/>
          </p:nvPr>
        </p:nvSpPr>
        <p:spPr>
          <a:xfrm>
            <a:off x="0" y="1139483"/>
            <a:ext cx="9144000" cy="5718517"/>
          </a:xfrm>
          <a:prstGeom prst="rect">
            <a:avLst/>
          </a:prstGeom>
          <a:noFill/>
          <a:ln>
            <a:noFill/>
          </a:ln>
        </p:spPr>
        <p:txBody>
          <a:bodyPr spcFirstLastPara="1" wrap="square" lIns="91425" tIns="45700" rIns="91425" bIns="45700" anchor="t" anchorCtr="0">
            <a:noAutofit/>
          </a:bodyPr>
          <a:lstStyle/>
          <a:p>
            <a:pPr algn="just">
              <a:buNone/>
            </a:pPr>
            <a:r>
              <a:rPr lang="ar-IQ" sz="2800" dirty="0" smtClean="0"/>
              <a:t> في الدور الأول من هذه الحروب تقدم الصليبيون إلى الشرق الأوسط مستفيدين من انقسام العالم الإسلامي إلى دويلات, فاستطاعوا احتلال بعض مدن بلاد الشام الساحلية والشمالية, ثم وصلوا إلى بيت المقدس واحتلوها وقاموا بمذبحة فظيعة للمسلمين, وكونوا فيها إمارة صليبية, وقد أدرك المسلمون خطر الصليبيين فوحّدوا قواتهم في شمال سوريا, واستطاع عماد الدين زنكي مؤسس الدولة الزنكية في الموصل أن يسترجع مدينة </a:t>
            </a:r>
            <a:r>
              <a:rPr lang="ar-IQ" sz="2800" dirty="0" err="1" smtClean="0"/>
              <a:t>الرها</a:t>
            </a:r>
            <a:r>
              <a:rPr lang="ar-IQ" sz="2800" dirty="0" smtClean="0"/>
              <a:t> من الصليبيين, عندئذ نظم الصليبيون حملة جديدة بقيادة ملك فرنسا وملك ألمانيا, وفي هذا الوقت ظهر نور الدين بن عماد الدين زنكي وكان ذا شخصية قوية وشجاعة واهتم بنشر فكرة الجهاد بين المسلمين, فهاجم الصليبيين واسترد منهم كثيراً من الأراضي التي احتلوها في سوريا, بعد ذلك بمدة قصيرة ظهر القائد صلاح الدين الأيوبي الذي كان في بداية أمره (أي قبل أن يؤسس  الدولة الأيوبية) وزيراً في الدولة الفاطمية في مصر التي كانت تعيش أيامها الأخيرة.</a:t>
            </a:r>
            <a:endParaRPr lang="en-US"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02"/>
        <p:cNvGrpSpPr/>
        <p:nvPr/>
      </p:nvGrpSpPr>
      <p:grpSpPr>
        <a:xfrm>
          <a:off x="0" y="0"/>
          <a:ext cx="0" cy="0"/>
          <a:chOff x="0" y="0"/>
          <a:chExt cx="0" cy="0"/>
        </a:xfrm>
      </p:grpSpPr>
      <p:sp>
        <p:nvSpPr>
          <p:cNvPr id="303" name="Google Shape;303;p39"/>
          <p:cNvSpPr txBox="1">
            <a:spLocks noGrp="1"/>
          </p:cNvSpPr>
          <p:nvPr>
            <p:ph type="title"/>
          </p:nvPr>
        </p:nvSpPr>
        <p:spPr>
          <a:xfrm>
            <a:off x="0" y="0"/>
            <a:ext cx="9144000" cy="1041009"/>
          </a:xfrm>
          <a:prstGeom prst="rect">
            <a:avLst/>
          </a:prstGeom>
          <a:noFill/>
          <a:ln>
            <a:noFill/>
          </a:ln>
        </p:spPr>
        <p:txBody>
          <a:bodyPr spcFirstLastPara="1" wrap="square" lIns="0" tIns="45700" rIns="0" bIns="0" anchor="b" anchorCtr="0">
            <a:noAutofit/>
          </a:bodyPr>
          <a:lstStyle/>
          <a:p>
            <a:pPr algn="ctr"/>
            <a:r>
              <a:rPr lang="ar-IQ" sz="3600" b="1" dirty="0" smtClean="0"/>
              <a:t>الحروب الصليبية وأثارها على المنطقة:</a:t>
            </a:r>
            <a:endParaRPr lang="en-US" sz="3600" dirty="0"/>
          </a:p>
        </p:txBody>
      </p:sp>
      <p:sp>
        <p:nvSpPr>
          <p:cNvPr id="304" name="Google Shape;304;p39"/>
          <p:cNvSpPr txBox="1">
            <a:spLocks noGrp="1"/>
          </p:cNvSpPr>
          <p:nvPr>
            <p:ph type="body" idx="1"/>
          </p:nvPr>
        </p:nvSpPr>
        <p:spPr>
          <a:xfrm>
            <a:off x="0" y="984738"/>
            <a:ext cx="9144000" cy="5873263"/>
          </a:xfrm>
          <a:prstGeom prst="rect">
            <a:avLst/>
          </a:prstGeom>
          <a:noFill/>
          <a:ln>
            <a:noFill/>
          </a:ln>
        </p:spPr>
        <p:txBody>
          <a:bodyPr spcFirstLastPara="1" wrap="square" lIns="91425" tIns="45700" rIns="91425" bIns="45700" anchor="t" anchorCtr="0">
            <a:noAutofit/>
          </a:bodyPr>
          <a:lstStyle/>
          <a:p>
            <a:pPr algn="just">
              <a:buNone/>
            </a:pPr>
            <a:r>
              <a:rPr lang="ar-IQ" sz="2800" dirty="0" smtClean="0"/>
              <a:t>إذ استطاع صلاح الدين إسقاط  الخلافة الفاطمية , وتمكن بعد ذلك من فرض سيطرته على بلاد الشام ومصر وأسس الدولة الأيوبية فيهما سنة 569ه, وتفرغ صلاح الدين لضرب الصليبيين, فأستولي على (طبرية ) ثم التقى بهم في موقعة (حطين) الشهيرة سنة 583هـ وكان الجيش الصليبي يتكون من عشرين ألف جندي وقع أكثرهم أسرى بأيدي المسلمين , وكانت موقعة حطين نصراً حاسماً للمسلمين, إذ تمكنوا من استرداد القدس من أيدي الصليبيين وقضوا على المملكة التي أسسوها فيها, وبعد سقوط مملكة بيت المقدس خضعت لصلاح الدين أكثر المدن التي كانت بأيدي الصليبيين في بلاد الشام . ولما علمت أوربا بسقوط القدس بأيدي المسلمين تناسى حكامها الضغائن والأحقاد التي كانت بينهم, وكونوا حملة اشترك فيها أعظم ملوك أوربا الغربية وهي الحملة الصليبية الثالثة وهم : ملك انكلترا وملك فرنسا وملك ألمانيا , وتعد هذه الحملة أكبر حملة صليبية ,</a:t>
            </a:r>
            <a:endParaRPr lang="en-US" sz="2400" dirty="0" smtClean="0"/>
          </a:p>
          <a:p>
            <a:pPr algn="just">
              <a:buNone/>
            </a:pPr>
            <a:endParaRPr lang="en-US" sz="2800" dirty="0" smtClean="0"/>
          </a:p>
          <a:p>
            <a:pPr marL="274320" marR="0" lvl="0" indent="-117475" algn="r" rtl="1">
              <a:spcBef>
                <a:spcPts val="0"/>
              </a:spcBef>
              <a:spcAft>
                <a:spcPts val="0"/>
              </a:spcAft>
              <a:buClr>
                <a:schemeClr val="accent3"/>
              </a:buClr>
              <a:buSzPts val="2470"/>
              <a:buFont typeface="Noto Sans Symbols"/>
              <a:buNone/>
            </a:pPr>
            <a:endParaRPr sz="2600" dirty="0">
              <a:solidFill>
                <a:schemeClr val="dk1"/>
              </a:solidFill>
              <a:latin typeface="Constantia"/>
              <a:ea typeface="Constantia"/>
              <a:cs typeface="Constantia"/>
              <a:sym typeface="Constanti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1"/>
            <a:ext cx="9144000" cy="1219200"/>
          </a:xfrm>
        </p:spPr>
        <p:txBody>
          <a:bodyPr/>
          <a:lstStyle/>
          <a:p>
            <a:pPr algn="ctr"/>
            <a:r>
              <a:rPr lang="ar-IQ" sz="3600" b="1" dirty="0" smtClean="0"/>
              <a:t/>
            </a:r>
            <a:br>
              <a:rPr lang="ar-IQ" sz="3600" b="1" dirty="0" smtClean="0"/>
            </a:br>
            <a:r>
              <a:rPr lang="ar-IQ" sz="3600" b="1" dirty="0" smtClean="0"/>
              <a:t/>
            </a:r>
            <a:br>
              <a:rPr lang="ar-IQ" sz="3600" b="1" dirty="0" smtClean="0"/>
            </a:br>
            <a:r>
              <a:rPr lang="ar-IQ" sz="3600" b="1" dirty="0" smtClean="0"/>
              <a:t/>
            </a:r>
            <a:br>
              <a:rPr lang="ar-IQ" sz="3600" b="1" dirty="0" smtClean="0"/>
            </a:br>
            <a:r>
              <a:rPr lang="en-US" sz="3600" dirty="0" smtClean="0"/>
              <a:t/>
            </a:r>
            <a:br>
              <a:rPr lang="en-US" sz="3600" dirty="0" smtClean="0"/>
            </a:br>
            <a:r>
              <a:rPr lang="ar-IQ" sz="3600" dirty="0" smtClean="0"/>
              <a:t/>
            </a:r>
            <a:br>
              <a:rPr lang="ar-IQ" sz="3600" dirty="0" smtClean="0"/>
            </a:br>
            <a:r>
              <a:rPr lang="ar-IQ" sz="3600" dirty="0" smtClean="0"/>
              <a:t/>
            </a:r>
            <a:br>
              <a:rPr lang="ar-IQ" sz="3600" dirty="0" smtClean="0"/>
            </a:br>
            <a:r>
              <a:rPr lang="ar-IQ" sz="3600" dirty="0" smtClean="0"/>
              <a:t/>
            </a:r>
            <a:br>
              <a:rPr lang="ar-IQ" sz="3600" dirty="0" smtClean="0"/>
            </a:br>
            <a:r>
              <a:rPr lang="ar-IQ" sz="3600" dirty="0" smtClean="0"/>
              <a:t/>
            </a:r>
            <a:br>
              <a:rPr lang="ar-IQ" sz="3600" dirty="0" smtClean="0"/>
            </a:br>
            <a:r>
              <a:rPr lang="ar-IQ" sz="3600" dirty="0" smtClean="0"/>
              <a:t/>
            </a:r>
            <a:br>
              <a:rPr lang="ar-IQ" sz="3600" dirty="0" smtClean="0"/>
            </a:br>
            <a:r>
              <a:rPr lang="ar-IQ" sz="3600" dirty="0" smtClean="0"/>
              <a:t/>
            </a:r>
            <a:br>
              <a:rPr lang="ar-IQ" sz="3600" dirty="0" smtClean="0"/>
            </a:br>
            <a:r>
              <a:rPr lang="en-US" sz="3600" dirty="0" smtClean="0"/>
              <a:t/>
            </a:r>
            <a:br>
              <a:rPr lang="en-US" sz="3600" dirty="0" smtClean="0"/>
            </a:br>
            <a:r>
              <a:rPr lang="en-US" sz="3600" dirty="0" smtClean="0"/>
              <a:t/>
            </a:r>
            <a:br>
              <a:rPr lang="en-US" sz="3600" dirty="0" smtClean="0"/>
            </a:br>
            <a:r>
              <a:rPr lang="ar-IQ" sz="3600" b="1" dirty="0" smtClean="0"/>
              <a:t> </a:t>
            </a:r>
            <a:r>
              <a:rPr lang="en-US" sz="3200" dirty="0" smtClean="0"/>
              <a:t/>
            </a:r>
            <a:br>
              <a:rPr lang="en-US" sz="3200" dirty="0" smtClean="0"/>
            </a:br>
            <a:r>
              <a:rPr lang="ar-IQ" sz="2800" b="1" dirty="0" smtClean="0"/>
              <a:t> </a:t>
            </a:r>
            <a:r>
              <a:rPr lang="ar-IQ" sz="3200" b="1" dirty="0" smtClean="0"/>
              <a:t>الحروب الصليبية وأثارها على المنطقة:</a:t>
            </a:r>
            <a:endParaRPr lang="ar-IQ" sz="3200" dirty="0"/>
          </a:p>
        </p:txBody>
      </p:sp>
      <p:sp>
        <p:nvSpPr>
          <p:cNvPr id="3" name="عنصر نائب للنص 2"/>
          <p:cNvSpPr>
            <a:spLocks noGrp="1"/>
          </p:cNvSpPr>
          <p:nvPr>
            <p:ph type="body" idx="1"/>
          </p:nvPr>
        </p:nvSpPr>
        <p:spPr>
          <a:xfrm>
            <a:off x="0" y="1233715"/>
            <a:ext cx="9144000" cy="5624286"/>
          </a:xfrm>
        </p:spPr>
        <p:txBody>
          <a:bodyPr/>
          <a:lstStyle/>
          <a:p>
            <a:pPr algn="just">
              <a:buNone/>
            </a:pPr>
            <a:r>
              <a:rPr lang="ar-IQ" sz="2800" dirty="0" smtClean="0"/>
              <a:t>والتقى صلاح الدين بهم ونشب القتال براً وبحراً مما أدى في النهاية إلى سقوط مدينة عكا بأيدي الصليبيين بحصار دام لمدة سنتين . ويمكن القول إن المعارك التي وقعت بين المسلمين والصليبيين بعد وفاة صلاح الدين سنة 589هـ إنما وقعت في مصر, </a:t>
            </a:r>
          </a:p>
          <a:p>
            <a:pPr algn="just">
              <a:buNone/>
            </a:pPr>
            <a:r>
              <a:rPr lang="ar-IQ" sz="2800" dirty="0" smtClean="0"/>
              <a:t>وفي سنة 647هـ قاد لويس التاسع ملك فرنسا الحملة الصليبية السادسة واحتل دمياط وتوجه نحو القاهرة , غير انه فشل في حملته هذه وتمكن المصريون من أسره ثم أُطلِقَ سراحه , ثم قاد حملة صليبية على تونس ولكنه توفي فيها وفشلت هذه أيضا. </a:t>
            </a:r>
          </a:p>
          <a:p>
            <a:pPr algn="just">
              <a:buNone/>
            </a:pPr>
            <a:r>
              <a:rPr lang="ar-IQ" sz="2800" dirty="0" smtClean="0"/>
              <a:t>وبعد سقوط الدولة الأيوبية سنة 648هـ استمرت دولة المماليك البحرية (648-784هـ) التي قامت على أنقاضها في مجابهة الصليبيين واستطاعت هذه الدولة من طردهم من معظم مدن الشام . </a:t>
            </a:r>
            <a:endParaRPr lang="en-US" sz="2800" dirty="0" smtClean="0"/>
          </a:p>
          <a:p>
            <a:pPr>
              <a:buNone/>
            </a:pPr>
            <a:endParaRPr 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088571"/>
          </a:xfrm>
        </p:spPr>
        <p:txBody>
          <a:bodyPr/>
          <a:lstStyle/>
          <a:p>
            <a:pPr algn="ctr"/>
            <a:r>
              <a:rPr lang="ar-IQ" sz="2800" b="1" dirty="0" smtClean="0"/>
              <a:t>خامساً: العصر العباسي الخامس /عصر الانتعاش الأخير (590-656هـ)</a:t>
            </a:r>
            <a:endParaRPr lang="en-US" sz="2800" dirty="0"/>
          </a:p>
        </p:txBody>
      </p:sp>
      <p:sp>
        <p:nvSpPr>
          <p:cNvPr id="3" name="عنصر نائب للنص 2"/>
          <p:cNvSpPr>
            <a:spLocks noGrp="1"/>
          </p:cNvSpPr>
          <p:nvPr>
            <p:ph type="body" idx="1"/>
          </p:nvPr>
        </p:nvSpPr>
        <p:spPr>
          <a:xfrm>
            <a:off x="0" y="1103084"/>
            <a:ext cx="9144000" cy="5754915"/>
          </a:xfrm>
        </p:spPr>
        <p:txBody>
          <a:bodyPr/>
          <a:lstStyle/>
          <a:p>
            <a:pPr>
              <a:buNone/>
            </a:pPr>
            <a:r>
              <a:rPr lang="ar-IQ" sz="2800" b="1" dirty="0" smtClean="0"/>
              <a:t>الخليفة الناصر لدين الله . انجازاته. خلفاؤه :</a:t>
            </a:r>
            <a:endParaRPr lang="en-US" sz="2800" dirty="0" smtClean="0"/>
          </a:p>
          <a:p>
            <a:pPr algn="just">
              <a:buNone/>
            </a:pPr>
            <a:r>
              <a:rPr lang="ar-IQ" sz="2800" dirty="0" smtClean="0"/>
              <a:t>ذكرنا فيما سبق الجهود التي بذلها الخلفاء العباسيون في استرجاع استقلال الخلافة والخلاص من سيطرة الأعاجم, وقد ساعدت جهود هؤلاء الخلفاء, ولاسيما المسترشد بالله والمقتفي لأمر الله على إضعاف السلاجقة, كما أنها هيأت الجو المناسب للنهضة العباسية الأخيرة التي تمت على يد الخليفة الناصر لدين الله (575-622هـ). ولي الناصر لدين الله الخلافة سنة 575هـ وحاول استعادة سلطة وهيبة الخلافة العباسية, وساعده على تحقيق غرضه هذا ضعف السلاجقة وانقسامهم, لذا تمكن من القضاء على بقاياهم ثم بسط نفوذه على أقاليم عديدة ومدناً إسلامية في العراق والمشرق الإسلامي, ولكنه لم يوجه اهتماماً كبيرا للجهة الغربية من الدولة الإسلامية بل ترك معظم شؤونها لصلاح الدين الأيوبي الذي برز في كفاحه وجهاده ضد الصليبيين, واهتم الخليفة الناصر بنظام الفتوة الذي يهدف إلى تنمية روح الكفاح وتقوية الفصائل في نفوس الشباب ومحاربة الظلم وحفظ النظام واحترام المرأة,  </a:t>
            </a:r>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08"/>
        <p:cNvGrpSpPr/>
        <p:nvPr/>
      </p:nvGrpSpPr>
      <p:grpSpPr>
        <a:xfrm>
          <a:off x="0" y="0"/>
          <a:ext cx="0" cy="0"/>
          <a:chOff x="0" y="0"/>
          <a:chExt cx="0" cy="0"/>
        </a:xfrm>
      </p:grpSpPr>
      <p:sp>
        <p:nvSpPr>
          <p:cNvPr id="309" name="Google Shape;309;p40"/>
          <p:cNvSpPr txBox="1">
            <a:spLocks noGrp="1"/>
          </p:cNvSpPr>
          <p:nvPr>
            <p:ph type="title"/>
          </p:nvPr>
        </p:nvSpPr>
        <p:spPr>
          <a:xfrm>
            <a:off x="0" y="1"/>
            <a:ext cx="9144000" cy="1195754"/>
          </a:xfrm>
          <a:prstGeom prst="rect">
            <a:avLst/>
          </a:prstGeom>
          <a:noFill/>
          <a:ln>
            <a:noFill/>
          </a:ln>
        </p:spPr>
        <p:txBody>
          <a:bodyPr spcFirstLastPara="1" wrap="square" lIns="0" tIns="45700" rIns="0" bIns="0" anchor="b" anchorCtr="0">
            <a:noAutofit/>
          </a:bodyPr>
          <a:lstStyle/>
          <a:p>
            <a:pPr algn="ctr"/>
            <a:r>
              <a:rPr lang="ar-IQ" sz="3200" b="1" dirty="0" smtClean="0"/>
              <a:t>الخليفة الناصر لدين الله . انجازاته. خلفاؤه :</a:t>
            </a:r>
            <a:endParaRPr lang="en-US" sz="3200" dirty="0" smtClean="0"/>
          </a:p>
        </p:txBody>
      </p:sp>
      <p:sp>
        <p:nvSpPr>
          <p:cNvPr id="310" name="Google Shape;310;p40"/>
          <p:cNvSpPr txBox="1">
            <a:spLocks noGrp="1"/>
          </p:cNvSpPr>
          <p:nvPr>
            <p:ph type="body" idx="1"/>
          </p:nvPr>
        </p:nvSpPr>
        <p:spPr>
          <a:xfrm>
            <a:off x="0" y="1223889"/>
            <a:ext cx="9144000" cy="5634111"/>
          </a:xfrm>
          <a:prstGeom prst="rect">
            <a:avLst/>
          </a:prstGeom>
          <a:noFill/>
          <a:ln>
            <a:noFill/>
          </a:ln>
        </p:spPr>
        <p:txBody>
          <a:bodyPr spcFirstLastPara="1" wrap="square" lIns="91425" tIns="45700" rIns="91425" bIns="45700" anchor="t" anchorCtr="0">
            <a:noAutofit/>
          </a:bodyPr>
          <a:lstStyle/>
          <a:p>
            <a:pPr algn="just">
              <a:buNone/>
            </a:pPr>
            <a:r>
              <a:rPr lang="ar-IQ" sz="2800" dirty="0" smtClean="0"/>
              <a:t>وكان المنتسبون إليه يتمرنون على الفروسية والرماية, فشاع هذا النظام وأنظم إليه معظم أمراء المسلمين واعترفوا للناصر بالزعامة فيه, وبذلك جمع هذا الخليفة حوله العناصر الفتية والقوية.</a:t>
            </a:r>
          </a:p>
          <a:p>
            <a:pPr algn="just">
              <a:buNone/>
            </a:pPr>
            <a:r>
              <a:rPr lang="ar-IQ" sz="2800" dirty="0" smtClean="0"/>
              <a:t>كما اهتم الخليفة الناصر أيضا بالأعمال العمرانية , فبني سداً على نهر الفرات على مقربة من مدينة </a:t>
            </a:r>
            <a:r>
              <a:rPr lang="ar-IQ" sz="2800" dirty="0" err="1" smtClean="0"/>
              <a:t>الفلوجة</a:t>
            </a:r>
            <a:r>
              <a:rPr lang="ar-IQ" sz="2800" dirty="0" smtClean="0"/>
              <a:t> لرفع مستوى المياه في الأنهار التي كانت تروي  المناطق الواقعة بين نهري دجلة والفرات , وفي بغداد اليوم عدد من آثار الناصر منها قبر ولدته زمرد خاتون المعروفة اليوم </a:t>
            </a:r>
            <a:r>
              <a:rPr lang="ar-IQ" sz="2800" dirty="0" err="1" smtClean="0"/>
              <a:t>بـ</a:t>
            </a:r>
            <a:r>
              <a:rPr lang="ar-IQ" sz="2800" dirty="0" smtClean="0"/>
              <a:t>(قبة الست </a:t>
            </a:r>
            <a:r>
              <a:rPr lang="ar-IQ" sz="2800" dirty="0" err="1" smtClean="0"/>
              <a:t>زبيدة</a:t>
            </a:r>
            <a:r>
              <a:rPr lang="ar-IQ" sz="2800" dirty="0" smtClean="0"/>
              <a:t> ) بالجانب الغربي من بغداد, </a:t>
            </a:r>
            <a:r>
              <a:rPr lang="ar-IQ" sz="2800" dirty="0" err="1" smtClean="0"/>
              <a:t>و</a:t>
            </a:r>
            <a:r>
              <a:rPr lang="ar-IQ" sz="2800" dirty="0" smtClean="0"/>
              <a:t>(باب الحلبة) من سور بغداد وهو معروف </a:t>
            </a:r>
            <a:r>
              <a:rPr lang="ar-IQ" sz="2800" dirty="0" err="1" smtClean="0"/>
              <a:t>بـ</a:t>
            </a:r>
            <a:r>
              <a:rPr lang="ar-IQ" sz="2800" dirty="0" smtClean="0"/>
              <a:t>(باب الطلسم) , وقد بقى هذا الباب حتى نسفهُ الأتراك في الحرب العالمية الأولى سنة 1917م . كذلك اهتم الخليفة الناصر ببناء المدارس ودور الكتب ووضع فيها آلاف الكتب في مجلات العلوم كآفة.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23528" y="476672"/>
            <a:ext cx="8686800" cy="838200"/>
          </a:xfrm>
        </p:spPr>
        <p:txBody>
          <a:bodyPr>
            <a:normAutofit fontScale="90000"/>
          </a:bodyPr>
          <a:lstStyle/>
          <a:p>
            <a:pPr algn="ctr" eaLnBrk="1" fontAlgn="auto" hangingPunct="1">
              <a:spcAft>
                <a:spcPts val="0"/>
              </a:spcAft>
              <a:defRPr/>
            </a:pPr>
            <a:r>
              <a:rPr lang="en-US" dirty="0" smtClean="0"/>
              <a:t/>
            </a:r>
            <a:br>
              <a:rPr lang="en-US" dirty="0" smtClean="0"/>
            </a:br>
            <a:endParaRPr lang="ar-IQ" dirty="0"/>
          </a:p>
        </p:txBody>
      </p:sp>
      <p:sp>
        <p:nvSpPr>
          <p:cNvPr id="14339" name="عنصر نائب للمحتوى 2"/>
          <p:cNvSpPr>
            <a:spLocks noGrp="1"/>
          </p:cNvSpPr>
          <p:nvPr>
            <p:ph idx="1"/>
          </p:nvPr>
        </p:nvSpPr>
        <p:spPr>
          <a:xfrm>
            <a:off x="0" y="1175657"/>
            <a:ext cx="9144000" cy="5682343"/>
          </a:xfrm>
        </p:spPr>
        <p:txBody>
          <a:bodyPr/>
          <a:lstStyle/>
          <a:p>
            <a:pPr algn="just">
              <a:buNone/>
            </a:pPr>
            <a:r>
              <a:rPr lang="ar-IQ" sz="2800" dirty="0" smtClean="0"/>
              <a:t>تولى الخلافة من بعد الناصر ابنه الظاهر بأمر الله(622-623هـ) ثم الخليفة المستنصر بالله (623-640هـ) الذي كان ميالاً للزهد والعلم , من مبانيه المشهورة والباقية حتى يومنا هذا ببغداد(المدرسة </a:t>
            </a:r>
            <a:r>
              <a:rPr lang="ar-IQ" sz="2800" dirty="0" err="1" smtClean="0"/>
              <a:t>المستنصرية</a:t>
            </a:r>
            <a:r>
              <a:rPr lang="ar-IQ" sz="2800" dirty="0" smtClean="0"/>
              <a:t>)  نسبةً إلى اسمه, التي تعد أول جامعة أسلامية كبرى في العالم الإسلامي لاحتوائها على عدد كبير من الأقسام العلمية وعلى مكتبة ضخمة . </a:t>
            </a:r>
          </a:p>
          <a:p>
            <a:pPr algn="just">
              <a:buNone/>
            </a:pPr>
            <a:r>
              <a:rPr lang="ar-IQ" sz="2800" dirty="0" smtClean="0"/>
              <a:t>ثم تولى الخلافة آخر خلفاء بني العباس وهو المستعصم بالله (640-656هـ) وكان هذا الخليفة بالرغم من تمسكه بالدين وحبه للعلم والأدب كان ضعيف الإرادة, وتقلص نفوذ الخلافة في عهده وانفصلت عنها كثير من الإمارات, وكان الصليبيون ما زالوا يهاجمون سوريا وفلسطين من حين لأخر, وإمبراطورية المغول تتحفز لمهاجمة العالم الإسلامي وبالأخص بغداد عاصمة العباسيين . </a:t>
            </a:r>
            <a:endParaRPr lang="en-US" sz="2800" dirty="0" smtClean="0"/>
          </a:p>
          <a:p>
            <a:pPr algn="just">
              <a:buNone/>
            </a:pPr>
            <a:endParaRPr lang="en-US" sz="2800" dirty="0" smtClean="0"/>
          </a:p>
          <a:p>
            <a:pPr algn="just">
              <a:buNone/>
            </a:pPr>
            <a:endParaRPr lang="en-US" sz="2400" dirty="0"/>
          </a:p>
        </p:txBody>
      </p:sp>
      <p:sp>
        <p:nvSpPr>
          <p:cNvPr id="14340" name="Rectangle 4"/>
          <p:cNvSpPr>
            <a:spLocks noChangeArrowheads="1"/>
          </p:cNvSpPr>
          <p:nvPr/>
        </p:nvSpPr>
        <p:spPr bwMode="auto">
          <a:xfrm>
            <a:off x="0" y="72688"/>
            <a:ext cx="9144001" cy="1077218"/>
          </a:xfrm>
          <a:prstGeom prst="rect">
            <a:avLst/>
          </a:prstGeom>
          <a:noFill/>
          <a:ln w="9525">
            <a:noFill/>
            <a:miter lim="800000"/>
            <a:headEnd/>
            <a:tailEnd/>
          </a:ln>
        </p:spPr>
        <p:txBody>
          <a:bodyPr wrap="square" anchor="ctr">
            <a:spAutoFit/>
          </a:bodyPr>
          <a:lstStyle/>
          <a:p>
            <a:pPr algn="ctr" eaLnBrk="0" hangingPunct="0"/>
            <a:endParaRPr lang="ar-IQ" sz="3200" b="1" dirty="0" smtClean="0"/>
          </a:p>
          <a:p>
            <a:pPr algn="ctr" rtl="1"/>
            <a:r>
              <a:rPr lang="ar-IQ" sz="3200" b="1" dirty="0" smtClean="0"/>
              <a:t>الخليفة الناصر لدين الله . انجازاته. خلفاؤه :</a:t>
            </a:r>
            <a:endParaRPr lang="en-US" sz="3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132114"/>
          </a:xfrm>
        </p:spPr>
        <p:txBody>
          <a:bodyPr/>
          <a:lstStyle/>
          <a:p>
            <a:pPr algn="ctr"/>
            <a:r>
              <a:rPr lang="ar-IQ" sz="3600" b="1" dirty="0" smtClean="0"/>
              <a:t>الغزو المغولي وسقوط الخلافة العباسية </a:t>
            </a:r>
            <a:endParaRPr lang="en-US" sz="3600" dirty="0"/>
          </a:p>
        </p:txBody>
      </p:sp>
      <p:sp>
        <p:nvSpPr>
          <p:cNvPr id="3" name="عنصر نائب للنص 2"/>
          <p:cNvSpPr>
            <a:spLocks noGrp="1"/>
          </p:cNvSpPr>
          <p:nvPr>
            <p:ph type="body" idx="1"/>
          </p:nvPr>
        </p:nvSpPr>
        <p:spPr>
          <a:xfrm>
            <a:off x="0" y="1204686"/>
            <a:ext cx="9144000" cy="5653313"/>
          </a:xfrm>
        </p:spPr>
        <p:txBody>
          <a:bodyPr/>
          <a:lstStyle/>
          <a:p>
            <a:pPr algn="just">
              <a:buNone/>
            </a:pPr>
            <a:r>
              <a:rPr lang="ar-IQ" dirty="0" smtClean="0"/>
              <a:t>كان المغول يسكنون في أواسط آسيا , والتفوا حول زعيمهم (جنكيز خان) في أيام </a:t>
            </a:r>
            <a:r>
              <a:rPr lang="ar-IQ" smtClean="0"/>
              <a:t>الخليفة الناصر لدين </a:t>
            </a:r>
            <a:r>
              <a:rPr lang="ar-IQ" dirty="0" smtClean="0"/>
              <a:t>الله, أسسوا دولة التتار المغولية , ثم اخذوا يتقدمون في زحفهم حتى اقتربوا من حدود الدولة الخوارزمية  في بلاد ما وراء النهر, وما لبثوا أن اصطدموا معها ودحروها وذلك سنة 617هـ, ثم تقدمت طلائع جيش (جنكيزخان) نحو الغرب لغزو البلاد الإسلامية , فأصبحت هذه البلاد بين عدوين أقوياء هما</a:t>
            </a:r>
          </a:p>
          <a:p>
            <a:pPr algn="just">
              <a:buNone/>
            </a:pPr>
            <a:r>
              <a:rPr lang="ar-IQ" dirty="0" smtClean="0"/>
              <a:t>الصليبيون من الغرب , والمغول من الشرق .</a:t>
            </a:r>
            <a:endParaRPr lang="en-US" dirty="0" smtClean="0"/>
          </a:p>
          <a:p>
            <a:pPr algn="just">
              <a:buNone/>
            </a:pPr>
            <a:r>
              <a:rPr lang="ar-IQ" dirty="0" smtClean="0"/>
              <a:t>وكان الخليفة العباسي المستعصم بالله في بغداد يلجأ إلى تقليص عدد الجيش بحجة الاقتصاد في النفقات فكثرت البطالة وزاد الشغب والاضطراب, وكان المغول على علم بحال الدولة وضعفها. </a:t>
            </a:r>
          </a:p>
          <a:p>
            <a:pPr algn="just">
              <a:buNone/>
            </a:pPr>
            <a:r>
              <a:rPr lang="ar-IQ" dirty="0" smtClean="0"/>
              <a:t>وكان هولاكو حفيد جنكيزخان ينظر إلى الدولة العباسية المتداعية بشراهة وطمع, فلما رأى الفرصة سانحة سارَ بجيوشه الجرارة قاصداً بغداد , وفي منتصف شهر محرم سنة 656هـ نزلَ على باب بغداد وأعد عدة الحصار, ولم يكن لدى الخليفة المستعصم ما يدفع </a:t>
            </a:r>
            <a:r>
              <a:rPr lang="ar-IQ" dirty="0" err="1" smtClean="0"/>
              <a:t>به</a:t>
            </a:r>
            <a:r>
              <a:rPr lang="ar-IQ" dirty="0" smtClean="0"/>
              <a:t> ذلك السيل الجارف .</a:t>
            </a:r>
            <a:endParaRPr lang="en-US" dirty="0" smtClean="0"/>
          </a:p>
          <a:p>
            <a:pPr>
              <a:buNone/>
            </a:pPr>
            <a:endParaRPr lang="ar-IQ" dirty="0"/>
          </a:p>
        </p:txBody>
      </p:sp>
    </p:spTree>
  </p:cSld>
  <p:clrMapOvr>
    <a:masterClrMapping/>
  </p:clrMapOvr>
</p:sld>
</file>

<file path=ppt/theme/theme1.xml><?xml version="1.0" encoding="utf-8"?>
<a:theme xmlns:a="http://schemas.openxmlformats.org/drawingml/2006/main" name="2_تدفق">
  <a:themeElements>
    <a:clrScheme name="تدفق">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9_تدفق">
  <a:themeElements>
    <a:clrScheme name="تدفق">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10_تدفق">
  <a:themeElements>
    <a:clrScheme name="تدفق">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11_تدفق">
  <a:themeElements>
    <a:clrScheme name="تدفق">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3.xml><?xml version="1.0" encoding="utf-8"?>
<a:theme xmlns:a="http://schemas.openxmlformats.org/drawingml/2006/main" name="12_تدفق">
  <a:themeElements>
    <a:clrScheme name="تدفق">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4.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تدفق">
  <a:themeElements>
    <a:clrScheme name="تدفق">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Default Design">
  <a:themeElements>
    <a:clrScheme name="Default Design 12">
      <a:dk1>
        <a:srgbClr val="000000"/>
      </a:dk1>
      <a:lt1>
        <a:srgbClr val="FFFFFF"/>
      </a:lt1>
      <a:dk2>
        <a:srgbClr val="000000"/>
      </a:dk2>
      <a:lt2>
        <a:srgbClr val="808080"/>
      </a:lt2>
      <a:accent1>
        <a:srgbClr val="7DB6EF"/>
      </a:accent1>
      <a:accent2>
        <a:srgbClr val="C0504D"/>
      </a:accent2>
      <a:accent3>
        <a:srgbClr val="FFFFFF"/>
      </a:accent3>
      <a:accent4>
        <a:srgbClr val="000000"/>
      </a:accent4>
      <a:accent5>
        <a:srgbClr val="BFD7F6"/>
      </a:accent5>
      <a:accent6>
        <a:srgbClr val="AE4845"/>
      </a:accent6>
      <a:hlink>
        <a:srgbClr val="0066CC"/>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تدفق">
  <a:themeElements>
    <a:clrScheme name="تدفق">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تدفق">
  <a:themeElements>
    <a:clrScheme name="تدفق">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5_تدفق">
  <a:themeElements>
    <a:clrScheme name="تدفق">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6_تدفق">
  <a:themeElements>
    <a:clrScheme name="تدفق">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7_تدفق">
  <a:themeElements>
    <a:clrScheme name="تدفق">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8_تدفق">
  <a:themeElements>
    <a:clrScheme name="تدفق">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2518</TotalTime>
  <Words>1229</Words>
  <Application>Microsoft Office PowerPoint</Application>
  <PresentationFormat>عرض على الشاشة (3:4)‏</PresentationFormat>
  <Paragraphs>38</Paragraphs>
  <Slides>10</Slides>
  <Notes>5</Notes>
  <HiddenSlides>0</HiddenSlides>
  <MMClips>0</MMClips>
  <ScaleCrop>false</ScaleCrop>
  <HeadingPairs>
    <vt:vector size="4" baseType="variant">
      <vt:variant>
        <vt:lpstr>سمة</vt:lpstr>
      </vt:variant>
      <vt:variant>
        <vt:i4>13</vt:i4>
      </vt:variant>
      <vt:variant>
        <vt:lpstr>عناوين الشرائح</vt:lpstr>
      </vt:variant>
      <vt:variant>
        <vt:i4>10</vt:i4>
      </vt:variant>
    </vt:vector>
  </HeadingPairs>
  <TitlesOfParts>
    <vt:vector size="23" baseType="lpstr">
      <vt:lpstr>2_تدفق</vt:lpstr>
      <vt:lpstr>3_تدفق</vt:lpstr>
      <vt:lpstr>Default Design</vt:lpstr>
      <vt:lpstr>1_تدفق</vt:lpstr>
      <vt:lpstr>4_تدفق</vt:lpstr>
      <vt:lpstr>5_تدفق</vt:lpstr>
      <vt:lpstr>6_تدفق</vt:lpstr>
      <vt:lpstr>7_تدفق</vt:lpstr>
      <vt:lpstr>8_تدفق</vt:lpstr>
      <vt:lpstr>9_تدفق</vt:lpstr>
      <vt:lpstr>10_تدفق</vt:lpstr>
      <vt:lpstr>11_تدفق</vt:lpstr>
      <vt:lpstr>12_تدفق</vt:lpstr>
      <vt:lpstr>الشريحة 1</vt:lpstr>
      <vt:lpstr>الحروب الصليبية وأثارها على المنطقة:</vt:lpstr>
      <vt:lpstr>        الحروب الصليبية وأثارها على المنطقة:</vt:lpstr>
      <vt:lpstr>الحروب الصليبية وأثارها على المنطقة:</vt:lpstr>
      <vt:lpstr>               الحروب الصليبية وأثارها على المنطقة:</vt:lpstr>
      <vt:lpstr>خامساً: العصر العباسي الخامس /عصر الانتعاش الأخير (590-656هـ)</vt:lpstr>
      <vt:lpstr>الخليفة الناصر لدين الله . انجازاته. خلفاؤه :</vt:lpstr>
      <vt:lpstr> </vt:lpstr>
      <vt:lpstr>الغزو المغولي وسقوط الخلافة العباسية </vt:lpstr>
      <vt:lpstr>نهاية المحاضرة</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cp:lastModifiedBy>Maher</cp:lastModifiedBy>
  <cp:revision>231</cp:revision>
  <dcterms:modified xsi:type="dcterms:W3CDTF">2022-11-30T06:56:19Z</dcterms:modified>
</cp:coreProperties>
</file>